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38" r:id="rId2"/>
    <p:sldId id="340" r:id="rId3"/>
    <p:sldId id="256" r:id="rId4"/>
    <p:sldId id="257" r:id="rId5"/>
    <p:sldId id="258" r:id="rId6"/>
    <p:sldId id="259" r:id="rId7"/>
    <p:sldId id="260" r:id="rId8"/>
    <p:sldId id="261" r:id="rId9"/>
    <p:sldId id="33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2" r:id="rId72"/>
    <p:sldId id="323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42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8" r:id="rId109"/>
    <p:sldId id="369" r:id="rId110"/>
    <p:sldId id="367" r:id="rId111"/>
    <p:sldId id="370" r:id="rId112"/>
    <p:sldId id="371" r:id="rId113"/>
    <p:sldId id="372" r:id="rId114"/>
    <p:sldId id="373" r:id="rId115"/>
    <p:sldId id="375" r:id="rId116"/>
    <p:sldId id="376" r:id="rId117"/>
    <p:sldId id="374" r:id="rId118"/>
    <p:sldId id="377" r:id="rId119"/>
    <p:sldId id="378" r:id="rId120"/>
    <p:sldId id="380" r:id="rId121"/>
    <p:sldId id="379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9" r:id="rId130"/>
    <p:sldId id="388" r:id="rId131"/>
    <p:sldId id="390" r:id="rId132"/>
    <p:sldId id="391" r:id="rId133"/>
    <p:sldId id="392" r:id="rId134"/>
    <p:sldId id="393" r:id="rId135"/>
    <p:sldId id="394" r:id="rId136"/>
    <p:sldId id="395" r:id="rId137"/>
    <p:sldId id="397" r:id="rId138"/>
    <p:sldId id="396" r:id="rId139"/>
    <p:sldId id="399" r:id="rId140"/>
    <p:sldId id="398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341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9" r:id="rId171"/>
    <p:sldId id="430" r:id="rId172"/>
    <p:sldId id="428" r:id="rId173"/>
    <p:sldId id="432" r:id="rId174"/>
    <p:sldId id="454" r:id="rId175"/>
    <p:sldId id="433" r:id="rId176"/>
    <p:sldId id="431" r:id="rId177"/>
    <p:sldId id="434" r:id="rId178"/>
    <p:sldId id="437" r:id="rId179"/>
    <p:sldId id="435" r:id="rId180"/>
    <p:sldId id="436" r:id="rId181"/>
    <p:sldId id="438" r:id="rId182"/>
    <p:sldId id="439" r:id="rId183"/>
    <p:sldId id="440" r:id="rId184"/>
    <p:sldId id="441" r:id="rId185"/>
    <p:sldId id="442" r:id="rId186"/>
    <p:sldId id="455" r:id="rId187"/>
    <p:sldId id="443" r:id="rId188"/>
    <p:sldId id="444" r:id="rId189"/>
    <p:sldId id="446" r:id="rId190"/>
    <p:sldId id="445" r:id="rId191"/>
    <p:sldId id="447" r:id="rId192"/>
    <p:sldId id="448" r:id="rId193"/>
    <p:sldId id="449" r:id="rId194"/>
    <p:sldId id="450" r:id="rId195"/>
    <p:sldId id="451" r:id="rId196"/>
    <p:sldId id="456" r:id="rId197"/>
    <p:sldId id="452" r:id="rId198"/>
    <p:sldId id="453" r:id="rId199"/>
    <p:sldId id="457" r:id="rId200"/>
    <p:sldId id="458" r:id="rId201"/>
    <p:sldId id="475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6" r:id="rId219"/>
    <p:sldId id="345" r:id="rId220"/>
    <p:sldId id="343" r:id="rId221"/>
    <p:sldId id="344" r:id="rId2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12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17BB-448B-4407-BC56-7EB3739A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14724-CDD4-491D-B7EA-E9361185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0BA55B-B110-4E9A-BBD9-A5C2B08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76A516-6822-46D7-9905-91DC0E9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D607C-FC77-4259-890E-F7CC590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54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2335-0E28-4F10-B69A-33249864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7EF06-D294-4553-A36E-8C65C3ABA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E4A92B-6DD9-4DC2-A9A9-AEE3500B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E7FCE0-FFE1-4C41-A797-4A328761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A8C6A-00B6-4FA9-87C9-DEC87FAC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FB4AEA-545E-4195-95E5-A7281977A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D7C31E-798E-41BA-B079-80D1C5D9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B73BD-5AA8-467D-87C3-9357183F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2DBF9-E741-4B81-869F-FE57847A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C470D-002D-4E12-87AF-A700457E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9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41FEB-7010-4829-B842-72C2331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D864-1464-41C6-BD15-7CAC7442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417EF3-8F93-41A8-878D-E450F756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6D3568-EF8F-492C-A92E-C4A7F38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50FF49-74E9-41F7-AAB0-E2D4C493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52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95666-AB98-46AE-957C-3312BF10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03F72D-BCB2-48C0-B009-572AF5D2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B4625-BE97-4F45-923D-AA4F2D05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0F612-8983-4723-83EB-BF4B7214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9B2A6-FEE0-46DA-AA7C-D80881AF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93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3569E-4FD9-48BC-B4C7-F5CB563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7F6430-EC4C-4EA3-82DC-E163DC42B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712EF-D15F-4EA5-A250-697EA460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D727-2CB8-444A-9781-F7F5D7EA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84C151-5C11-44A0-93F9-47483927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08706-F214-43C6-B580-459C150B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28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6B34-2834-435F-BCE7-16EE368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32943-40EA-4DE8-8FCA-CDF18D17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5A0A3-7CD7-404C-AC74-956633EC4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F3CB74-880D-4C59-9DD6-896EC800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956134-57FA-44C5-8768-1A8BCBF2E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428037-53FF-4761-B166-BE6F7DB0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5B16EDA-7297-40C7-A5DD-01A5ECE7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7E882-1350-4C87-A981-EF35E041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6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434B4-0F59-42DC-B4DF-78F85EA2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91C810-EC98-4359-9226-4F4EE906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D046AC-3A64-47A5-BF46-90861C9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31BB41-F250-4453-8D15-B7784941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41A20B-3B7B-44FA-B7A5-F5963C7D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40B5A-7D4C-416F-8A16-2E00FD89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FC0232-5FBA-4BB0-A094-CB50EE1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471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3CA8-14CE-4BAD-B0A6-85F0332A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4DBE8-4FCC-44C9-9C60-DDB0AA7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0CE69A-2E08-47A2-AAE1-86320DF2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CDDD51-5D7B-4C69-AA0B-8AD65D6A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82B322-E06B-4453-91AE-324FDC9C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CDBFA-6FA7-4B8F-AF48-BDB02D0D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218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5FDE-68FD-4BBE-B21C-4129FA04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5B2A60-11D9-4C0C-9917-95A74A0BB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53AC4E-403E-4864-9F69-BDED48C4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25F596-7001-4C0B-914C-90AC95F5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9ED133-6BE7-40A3-98EA-33467462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F82CB-4A8B-41F8-983B-03D8EFDF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4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666EC8-A40E-4D1F-B53E-EF12BF20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4EA3-D602-47EB-BAF6-73325BD6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22565-CD38-4411-81BA-B8FE8839F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25CE2-16FC-4A70-89D6-A3D91E704270}" type="datetimeFigureOut">
              <a:rPr lang="it-IT" smtClean="0"/>
              <a:t>31/05/2020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EA6399-E18F-49D9-84AB-D43A56E84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76A14-EF8B-46EC-87CB-95A92617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67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27D660-3DAF-44AE-9086-DB79EAFF6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>
                <a:solidFill>
                  <a:schemeClr val="bg1"/>
                </a:solidFill>
              </a:rPr>
              <a:t>Windows Forms Application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C86F5F-A235-40F6-A0D8-2601C59A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pt-BR" sz="3200">
                <a:solidFill>
                  <a:schemeClr val="bg1"/>
                </a:solidFill>
              </a:rPr>
              <a:t>Corso Introduttivo</a:t>
            </a:r>
            <a:endParaRPr lang="it-IT" sz="3200">
              <a:solidFill>
                <a:schemeClr val="bg1"/>
              </a:solidFill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5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9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FB362-1F16-486D-843D-9BD623E7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B1B7F-DC56-4BAF-BDA2-2DA8550F3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FF1AAA-2F14-4966-AEF9-9BB29599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FA29627-1241-4E32-86C0-FA81911C144B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come </a:t>
            </a:r>
            <a:r>
              <a:rPr lang="it-IT" sz="1600" dirty="0" err="1"/>
              <a:t>dialog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B657F5-CA49-4FA2-85B2-1A6AF7B5592D}"/>
              </a:ext>
            </a:extLst>
          </p:cNvPr>
          <p:cNvCxnSpPr>
            <a:cxnSpLocks/>
          </p:cNvCxnSpPr>
          <p:nvPr/>
        </p:nvCxnSpPr>
        <p:spPr>
          <a:xfrm flipH="1" flipV="1">
            <a:off x="3703782" y="3825874"/>
            <a:ext cx="2835564" cy="99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50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D8A49-BD4C-4B11-8FDA-2EED3C3C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896E5A-BA23-496F-ADFD-E1FEAB53D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361A74-6A38-415B-A1F0-766B9AAAB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18475" y="103909"/>
            <a:ext cx="12127345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89F22F-54AD-4345-BB32-286249C66F8C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c’è un valore nella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3A3C7C-E838-496C-8DA4-752A1B60BB2E}"/>
              </a:ext>
            </a:extLst>
          </p:cNvPr>
          <p:cNvCxnSpPr>
            <a:cxnSpLocks/>
          </p:cNvCxnSpPr>
          <p:nvPr/>
        </p:nvCxnSpPr>
        <p:spPr>
          <a:xfrm flipH="1">
            <a:off x="4267201" y="2355273"/>
            <a:ext cx="2272144" cy="157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3D48037D-B94A-44B1-9C9C-67BD451722E0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Invia questo valore alla nuova finestra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7293242-C899-4AA4-ACD0-04CC2DEDDA2D}"/>
              </a:ext>
            </a:extLst>
          </p:cNvPr>
          <p:cNvCxnSpPr>
            <a:cxnSpLocks/>
          </p:cNvCxnSpPr>
          <p:nvPr/>
        </p:nvCxnSpPr>
        <p:spPr>
          <a:xfrm flipH="1" flipV="1">
            <a:off x="5015346" y="2895759"/>
            <a:ext cx="1523999" cy="1029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B4028-F5B7-4FE4-8879-E869D66D2C28}"/>
              </a:ext>
            </a:extLst>
          </p:cNvPr>
          <p:cNvCxnSpPr>
            <a:cxnSpLocks/>
          </p:cNvCxnSpPr>
          <p:nvPr/>
        </p:nvCxnSpPr>
        <p:spPr>
          <a:xfrm flipH="1" flipV="1">
            <a:off x="4092667" y="3066473"/>
            <a:ext cx="451626" cy="1044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AB845-B763-40F3-AF61-9A215558B377}"/>
              </a:ext>
            </a:extLst>
          </p:cNvPr>
          <p:cNvSpPr/>
          <p:nvPr/>
        </p:nvSpPr>
        <p:spPr>
          <a:xfrm>
            <a:off x="3565596" y="399529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</a:t>
            </a:r>
            <a:r>
              <a:rPr lang="it-IT" sz="1600" dirty="0"/>
              <a:t>sa il valore ritornato nella casella</a:t>
            </a:r>
          </a:p>
        </p:txBody>
      </p:sp>
    </p:spTree>
    <p:extLst>
      <p:ext uri="{BB962C8B-B14F-4D97-AF65-F5344CB8AC3E}">
        <p14:creationId xmlns:p14="http://schemas.microsoft.com/office/powerpoint/2010/main" val="670040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552FD-1293-4D4F-812B-11A32A8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8390B-0EE9-4FF8-9CED-0C65DACF8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6E18FF-FB19-4DAD-98F6-05263139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75EC48-B7A1-4180-A595-EDC44F048C0C}"/>
              </a:ext>
            </a:extLst>
          </p:cNvPr>
          <p:cNvSpPr/>
          <p:nvPr/>
        </p:nvSpPr>
        <p:spPr>
          <a:xfrm>
            <a:off x="6888876" y="29937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61F5359-150E-4C33-BCC0-9AFB2819B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0764" y="3357766"/>
            <a:ext cx="1818112" cy="980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85C2B2C-D610-4E86-8470-0EF735292A9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03126" y="3357766"/>
            <a:ext cx="1585750" cy="142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6C3E0A1-D465-4FA5-96CA-D744739EEB1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070764" y="2890982"/>
            <a:ext cx="1818112" cy="466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25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8695-E18F-428C-BEB8-36739A67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16526C-18A9-4171-975A-B9BF19286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A793CF-4C82-486D-BE41-FD56E022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707386-9559-4FCC-BC62-7696421D5A2C}"/>
              </a:ext>
            </a:extLst>
          </p:cNvPr>
          <p:cNvSpPr/>
          <p:nvPr/>
        </p:nvSpPr>
        <p:spPr>
          <a:xfrm>
            <a:off x="6315843" y="41580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Pulsante desabilitato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3EACEDD-6814-44D9-A19B-237A95CAD2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53520" y="4522025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67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15183-12B8-492B-B26F-1C4C785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FC7F6D-B56B-41F1-BDCC-0D648DB5A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CDCB25-E110-4E66-8673-C7C67D1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C42004-915A-400E-858A-3966F118B9E1}"/>
              </a:ext>
            </a:extLst>
          </p:cNvPr>
          <p:cNvSpPr/>
          <p:nvPr/>
        </p:nvSpPr>
        <p:spPr>
          <a:xfrm>
            <a:off x="6299065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testo modificato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C5945-5B48-4770-9293-A5269862E3C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36742" y="3925022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93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0F6BA14E-D5D7-4A42-9354-1CC75391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F28F88-5D5A-4D75-B49D-026CE8C5637C}"/>
              </a:ext>
            </a:extLst>
          </p:cNvPr>
          <p:cNvSpPr/>
          <p:nvPr/>
        </p:nvSpPr>
        <p:spPr>
          <a:xfrm>
            <a:off x="6770255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la string esiste e non è vuota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336F602-338C-48C4-956E-5B4DA4F2D08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26181" y="3212406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BC43C4-F876-49E0-83FB-74041BF35A26}"/>
              </a:ext>
            </a:extLst>
          </p:cNvPr>
          <p:cNvSpPr/>
          <p:nvPr/>
        </p:nvSpPr>
        <p:spPr>
          <a:xfrm>
            <a:off x="5473663" y="42210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Prova a fare la conversione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C22D2A6-17A4-4D9A-B7AE-A54A0AD2B5EE}"/>
              </a:ext>
            </a:extLst>
          </p:cNvPr>
          <p:cNvCxnSpPr>
            <a:cxnSpLocks/>
          </p:cNvCxnSpPr>
          <p:nvPr/>
        </p:nvCxnSpPr>
        <p:spPr>
          <a:xfrm flipH="1" flipV="1">
            <a:off x="5645350" y="3627136"/>
            <a:ext cx="799800" cy="750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8C8533D-F8B5-4D01-AE8D-1B0B99C8268A}"/>
              </a:ext>
            </a:extLst>
          </p:cNvPr>
          <p:cNvSpPr/>
          <p:nvPr/>
        </p:nvSpPr>
        <p:spPr>
          <a:xfrm>
            <a:off x="3459558" y="478759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 la coversione falisce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9D8BB94-2DFB-414E-BEA1-B9FC2BA6646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313382" y="4221018"/>
            <a:ext cx="65015" cy="566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D7879B5F-4D2F-4DCE-ABBD-108A114EEB5A}"/>
              </a:ext>
            </a:extLst>
          </p:cNvPr>
          <p:cNvSpPr/>
          <p:nvPr/>
        </p:nvSpPr>
        <p:spPr>
          <a:xfrm>
            <a:off x="457165" y="3429000"/>
            <a:ext cx="1772662" cy="106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Il pulsante è abilitato, se e solo se, value &gt; 0 (perchè?)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69391E-B189-44E5-8BFB-D022BE11A5F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29827" y="3728935"/>
            <a:ext cx="949861" cy="234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57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AF2E2-EF78-4BAD-A93A-C2917672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804C7-4E86-4671-AF93-80BB0DFA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E018B-3AAD-4219-8792-7276612B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98"/>
          <a:stretch/>
        </p:blipFill>
        <p:spPr>
          <a:xfrm>
            <a:off x="49773" y="0"/>
            <a:ext cx="12092453" cy="653010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47BCC-CB8F-407C-BE86-31AC7641B69B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376CCFD-7E83-487B-9EA9-149B60493F8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12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D9139-A91A-4592-8317-EA69E64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5EC6A3-F450-4927-9BC2-2F3DFDE2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748755-15DB-4A81-8F37-1BF8A58C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54"/>
          <a:stretch/>
        </p:blipFill>
        <p:spPr>
          <a:xfrm>
            <a:off x="-6350" y="0"/>
            <a:ext cx="12198350" cy="6604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42D36C-CB41-4207-BE5D-61EEFB2D1486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D69E9-0F20-4F1D-8312-9E0E474FFB0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33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1CF93-EA42-427E-941A-EC77EFC2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5107DA-AF36-4EA0-B193-2613BB9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6DA1-A6A8-43D8-AE3B-573ECBF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AEF6080-8492-4F41-9124-58C8C52B2E33}"/>
              </a:ext>
            </a:extLst>
          </p:cNvPr>
          <p:cNvSpPr/>
          <p:nvPr/>
        </p:nvSpPr>
        <p:spPr>
          <a:xfrm>
            <a:off x="8795223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B084C40-F2C7-4F42-9E20-6E19A48F5BD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818539" y="3807241"/>
            <a:ext cx="976684" cy="117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7974D61-0514-4257-B2BC-D7B38F27A631}"/>
              </a:ext>
            </a:extLst>
          </p:cNvPr>
          <p:cNvCxnSpPr>
            <a:cxnSpLocks/>
          </p:cNvCxnSpPr>
          <p:nvPr/>
        </p:nvCxnSpPr>
        <p:spPr>
          <a:xfrm flipH="1" flipV="1">
            <a:off x="7474591" y="2592198"/>
            <a:ext cx="2164361" cy="1047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87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5B4DC-6582-4F8F-9E53-3335E0E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467D3D-A739-4E8A-890B-A75814B0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E766F8-BDE0-48D8-B721-CD91C4E2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4EDD193-35BD-475F-BD06-4FABCB497F02}"/>
              </a:ext>
            </a:extLst>
          </p:cNvPr>
          <p:cNvSpPr/>
          <p:nvPr/>
        </p:nvSpPr>
        <p:spPr>
          <a:xfrm>
            <a:off x="5397682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93C7C-E992-44F6-9781-4D3128AF38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077050" y="3338818"/>
            <a:ext cx="1320632" cy="22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3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294BA1-9B1F-444A-B0A0-DADAD187AA7E}"/>
              </a:ext>
            </a:extLst>
          </p:cNvPr>
          <p:cNvSpPr/>
          <p:nvPr/>
        </p:nvSpPr>
        <p:spPr>
          <a:xfrm>
            <a:off x="6312023" y="54489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Etichette</a:t>
            </a:r>
            <a:r>
              <a:rPr lang="pt-BR" dirty="0"/>
              <a:t> in Inglese 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2EF8CDB-C99C-4D8A-B8F6-F2D82AB87A09}"/>
              </a:ext>
            </a:extLst>
          </p:cNvPr>
          <p:cNvCxnSpPr/>
          <p:nvPr/>
        </p:nvCxnSpPr>
        <p:spPr>
          <a:xfrm flipH="1" flipV="1">
            <a:off x="1642369" y="5442012"/>
            <a:ext cx="4660777" cy="381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C78B7F-27FD-4534-B7C1-FBF9C2FCFF0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149700" y="3446441"/>
            <a:ext cx="1292812" cy="23665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40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CD220-E5DE-4E22-BFBF-5F27AAA5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A7BE9-1D32-4D23-B780-18D29B71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9FD9B-36DF-4DFC-8F8B-4BB27483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65F8875-8A3F-4208-AF79-0ABD991C325B}"/>
              </a:ext>
            </a:extLst>
          </p:cNvPr>
          <p:cNvSpPr/>
          <p:nvPr/>
        </p:nvSpPr>
        <p:spPr>
          <a:xfrm>
            <a:off x="7536874" y="29021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5EE9423-1204-46E0-A00C-E09C34256173}"/>
              </a:ext>
            </a:extLst>
          </p:cNvPr>
          <p:cNvCxnSpPr>
            <a:cxnSpLocks/>
          </p:cNvCxnSpPr>
          <p:nvPr/>
        </p:nvCxnSpPr>
        <p:spPr>
          <a:xfrm flipH="1" flipV="1">
            <a:off x="6677638" y="2936147"/>
            <a:ext cx="970071" cy="3889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B94049-5EC9-4941-BA1E-ABCCEF9035A5}"/>
              </a:ext>
            </a:extLst>
          </p:cNvPr>
          <p:cNvCxnSpPr>
            <a:cxnSpLocks/>
          </p:cNvCxnSpPr>
          <p:nvPr/>
        </p:nvCxnSpPr>
        <p:spPr>
          <a:xfrm flipH="1" flipV="1">
            <a:off x="6962863" y="1968222"/>
            <a:ext cx="1417739" cy="1012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04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CDB19-9555-478E-A290-8D1A684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85F88-29EA-4859-A076-CC4612A1D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17662-25DB-49D9-B6C2-1FD7AE9A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03AAF00-E2BE-4CD6-A10D-666D079AD676}"/>
              </a:ext>
            </a:extLst>
          </p:cNvPr>
          <p:cNvSpPr/>
          <p:nvPr/>
        </p:nvSpPr>
        <p:spPr>
          <a:xfrm>
            <a:off x="2235031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una comboBox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81EDF5-D78D-4C88-99FF-E0C08A5DEA67}"/>
              </a:ext>
            </a:extLst>
          </p:cNvPr>
          <p:cNvCxnSpPr>
            <a:cxnSpLocks/>
          </p:cNvCxnSpPr>
          <p:nvPr/>
        </p:nvCxnSpPr>
        <p:spPr>
          <a:xfrm flipH="1">
            <a:off x="831851" y="1709738"/>
            <a:ext cx="1433177" cy="42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25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979B4-1C4E-4D8F-851A-448D2B1B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A6F6C-1AA7-4C31-9FF7-C3952564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23FCD0-D181-4322-BB79-27AAD4D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6EB88-7657-4C34-942C-F85D880F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9ED31-42B0-4A64-96F5-0592671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3E6ED6-60C1-401D-AEE0-8F05F0E8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F34936D-EAFA-4138-AACC-2239F2D19F9A}"/>
              </a:ext>
            </a:extLst>
          </p:cNvPr>
          <p:cNvSpPr/>
          <p:nvPr/>
        </p:nvSpPr>
        <p:spPr>
          <a:xfrm>
            <a:off x="6756697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837C6A4-C851-4E14-84EE-A02EB7A2433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94374" y="5293453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129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7673-CEAF-49F7-BDE0-6860383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7C2539-070F-4EDD-A0BA-1D515C632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F1CA9-A60F-4C9D-A7BF-38270E07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39"/>
          <a:stretch/>
        </p:blipFill>
        <p:spPr>
          <a:xfrm>
            <a:off x="0" y="0"/>
            <a:ext cx="12192000" cy="65947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B6C82D-CA7C-44A3-AADE-D6249AD8CB46}"/>
              </a:ext>
            </a:extLst>
          </p:cNvPr>
          <p:cNvSpPr/>
          <p:nvPr/>
        </p:nvSpPr>
        <p:spPr>
          <a:xfrm>
            <a:off x="1480022" y="2983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  <a:p>
            <a:pPr algn="ctr"/>
            <a:r>
              <a:rPr lang="it-IT" sz="1600" dirty="0"/>
              <a:t>(Una per riga)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C392DFC-4828-4EB2-BEDC-52FA534B001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17699" y="3129094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96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9E2B1-3CD7-45C3-AC80-C573F532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15A422-4547-47D4-83E3-352826232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2B7EC2-5696-4E8C-8B95-3F57FC8A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C80189D-B3C1-499A-BACA-5BFD86BCAC7A}"/>
              </a:ext>
            </a:extLst>
          </p:cNvPr>
          <p:cNvSpPr/>
          <p:nvPr/>
        </p:nvSpPr>
        <p:spPr>
          <a:xfrm>
            <a:off x="6748308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BC90526-1710-45AD-A750-82F582E939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5985" y="4370669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74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952C-6336-42D9-8E3C-192A4274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671FC3-892C-494D-AE74-DF24ABCB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389428-596E-4CCF-8266-0BBF9F0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C8A8D3-B53F-4624-BB2E-32A85869AAE6}"/>
              </a:ext>
            </a:extLst>
          </p:cNvPr>
          <p:cNvSpPr/>
          <p:nvPr/>
        </p:nvSpPr>
        <p:spPr>
          <a:xfrm>
            <a:off x="116599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Inserimento come </a:t>
            </a:r>
            <a:r>
              <a:rPr lang="pt-BR" sz="1600" dirty="0" err="1"/>
              <a:t>array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71CC1B2-A94A-4051-A1A9-A0D6768709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54276" y="3065016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C6CE2-873F-4DDE-B3CA-4BE88711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4497B-EC5E-4B5E-A508-4FD914E2C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FFD04-2987-4A88-9D09-D3C6A594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-6350" y="0"/>
            <a:ext cx="12198350" cy="66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1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33E-6D95-4809-8FF4-CB6D3610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DF6862-E54E-44A8-B5DA-B496A171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F8CC56-D7DB-4275-A1DC-FFA7F158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3A3FAB-AB2D-4A4E-A1A8-5202F1BE95D6}"/>
              </a:ext>
            </a:extLst>
          </p:cNvPr>
          <p:cNvSpPr/>
          <p:nvPr/>
        </p:nvSpPr>
        <p:spPr>
          <a:xfrm>
            <a:off x="7284017" y="335681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indice selezionato cambiato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A6B43D5-E7AE-41C8-86D4-095CE0DB190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21694" y="3720798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192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6313-8F16-496E-8606-B8F145A7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AE3FF-81A7-4C0B-85BB-A04A1CB3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7079D0-2C39-4D53-B1DF-D824B1F3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2369C6-7F7B-4C7B-AB94-9BDA3F343AED}"/>
              </a:ext>
            </a:extLst>
          </p:cNvPr>
          <p:cNvSpPr/>
          <p:nvPr/>
        </p:nvSpPr>
        <p:spPr>
          <a:xfrm>
            <a:off x="135072" y="24885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l’indice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48645B-BC96-4E58-BE30-7DDB83EB3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5258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9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Colore sfondo</a:t>
            </a:r>
            <a:endParaRPr lang="it-IT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380519" y="2130641"/>
            <a:ext cx="1384918" cy="530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657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68811-436C-4C03-8CF2-20A468A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BC3467-86CA-433B-957D-8C01AE15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3A0E57-160F-4ECF-B9C1-4DD8041C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7E4474-D621-4FCB-8708-773D9A331A4A}"/>
              </a:ext>
            </a:extLst>
          </p:cNvPr>
          <p:cNvSpPr/>
          <p:nvPr/>
        </p:nvSpPr>
        <p:spPr>
          <a:xfrm>
            <a:off x="135072" y="24634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l’item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7CCD25-1038-44C7-AD92-A1D86DC42E5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27413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11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89BA1-396A-4890-885A-6E83357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90E4A-B9A5-4796-B878-D0A5C30F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B74843-6577-4CEF-8ED5-463718B57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31750"/>
            <a:ext cx="1224844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7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687C0-67A6-47B0-98F3-C79A3F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405A86-BB0E-4A09-86C4-319E5BD4D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5D8F89-8A06-4868-B774-C1DB4C58B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9"/>
          <a:stretch/>
        </p:blipFill>
        <p:spPr>
          <a:xfrm>
            <a:off x="0" y="0"/>
            <a:ext cx="12192000" cy="65055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DB355B-1C90-41B5-9EB8-0E11D03B87B5}"/>
              </a:ext>
            </a:extLst>
          </p:cNvPr>
          <p:cNvSpPr/>
          <p:nvPr/>
        </p:nvSpPr>
        <p:spPr>
          <a:xfrm>
            <a:off x="4733705" y="1566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elemento al </a:t>
            </a:r>
            <a:r>
              <a:rPr lang="pt-BR" sz="1600" dirty="0" err="1"/>
              <a:t>progetto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EEAD060-3CC4-4E40-B633-9077F68E682F}"/>
              </a:ext>
            </a:extLst>
          </p:cNvPr>
          <p:cNvCxnSpPr>
            <a:cxnSpLocks/>
          </p:cNvCxnSpPr>
          <p:nvPr/>
        </p:nvCxnSpPr>
        <p:spPr>
          <a:xfrm flipH="1">
            <a:off x="2121765" y="1926454"/>
            <a:ext cx="2645544" cy="834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93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52F14-4BF9-4510-B98D-D02498F1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74ADD6-4687-4E7A-84BA-0508820F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106C7-CB61-41B7-90B7-A4CEB7FC9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0" y="0"/>
            <a:ext cx="12192000" cy="65428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14B6DC-9E22-402B-9707-09E56499E282}"/>
              </a:ext>
            </a:extLst>
          </p:cNvPr>
          <p:cNvSpPr/>
          <p:nvPr/>
        </p:nvSpPr>
        <p:spPr>
          <a:xfrm>
            <a:off x="1209271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una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DE417B-4FAA-4FC6-A5B2-4480E8F05F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6948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08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F1C5-0AF0-4E05-B68C-BE641D6C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99D278-BD4B-49CD-9387-DE564928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90C5-80F3-4643-B442-10E85D31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01" y="0"/>
            <a:ext cx="9900397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744B38-E409-41A7-BE47-BB3E04AADB09}"/>
              </a:ext>
            </a:extLst>
          </p:cNvPr>
          <p:cNvSpPr/>
          <p:nvPr/>
        </p:nvSpPr>
        <p:spPr>
          <a:xfrm>
            <a:off x="1076106" y="4908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8DA9B2D-FDB0-4579-8AB9-FCD9AEB3F5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13783" y="85487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9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1E5CF-C3F7-42ED-8792-DAA1F9E2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5ED1F-C549-4A5C-ACDB-B49B1408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4EF85E-D43B-4887-8DF3-5EC3EF47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1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A87ED-5103-473D-B6BF-F39CC1ED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E92FC-5C78-4D81-BACB-607C3800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599D51-66FF-427F-B105-ED3FDDE3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FAA21C-3998-4E3B-B9A9-8B7519B95B81}"/>
              </a:ext>
            </a:extLst>
          </p:cNvPr>
          <p:cNvSpPr/>
          <p:nvPr/>
        </p:nvSpPr>
        <p:spPr>
          <a:xfrm>
            <a:off x="596711" y="197005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5979C55-EFE4-4B4E-BFDC-4556930C55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34388" y="233404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8EBB63D-70BF-4A59-A53E-A975B77DB649}"/>
              </a:ext>
            </a:extLst>
          </p:cNvPr>
          <p:cNvSpPr/>
          <p:nvPr/>
        </p:nvSpPr>
        <p:spPr>
          <a:xfrm>
            <a:off x="747632" y="371895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Costruttore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5F0C53-5491-48E5-84AB-38014C7955A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85309" y="408294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67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2AFC0-2C89-442A-AB15-B9F252C8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839DAC-3464-4E8B-BDBE-8E2ADFD4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9560EE-6571-4F39-A6F7-FB37EE08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65B061C-698A-4516-9EDE-047AB3214677}"/>
              </a:ext>
            </a:extLst>
          </p:cNvPr>
          <p:cNvSpPr/>
          <p:nvPr/>
        </p:nvSpPr>
        <p:spPr>
          <a:xfrm>
            <a:off x="685489" y="29110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233AC-D35D-430B-A9AC-5BA7995C19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23166" y="327507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61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8390C-87B7-4608-90C8-6C7C8A57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A93A0-6993-480B-9985-F9B995CB5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C40FB3-F4B2-4E85-BBBF-E65AEDBC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21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B4711-EF2C-4AF2-AE4E-E4013204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C36EB-746B-4511-9ED1-5A91B823C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8D70F5-28B3-42EB-9766-140592CC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Impostazione del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233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895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B96F0-3430-415E-952A-568970D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3DFE1-607E-4E45-96BF-1CD33915F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DB13DD-D3B0-4846-9D5A-7A58E695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189"/>
          <a:stretch/>
        </p:blipFill>
        <p:spPr>
          <a:xfrm>
            <a:off x="-6350" y="-23724"/>
            <a:ext cx="12185430" cy="65671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08A504-9528-49DB-A144-B5DAD159D44C}"/>
              </a:ext>
            </a:extLst>
          </p:cNvPr>
          <p:cNvSpPr/>
          <p:nvPr/>
        </p:nvSpPr>
        <p:spPr>
          <a:xfrm>
            <a:off x="2749181" y="44253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Oggetto</a:t>
            </a:r>
            <a:r>
              <a:rPr lang="pt-BR" sz="1600" dirty="0"/>
              <a:t> “</a:t>
            </a:r>
            <a:r>
              <a:rPr lang="pt-BR" sz="1600" dirty="0" err="1"/>
              <a:t>Provincia</a:t>
            </a:r>
            <a:r>
              <a:rPr lang="pt-BR" sz="1600" dirty="0"/>
              <a:t>” </a:t>
            </a:r>
          </a:p>
          <a:p>
            <a:pPr algn="ctr"/>
            <a:r>
              <a:rPr lang="pt-BR" sz="1600" dirty="0"/>
              <a:t>come </a:t>
            </a:r>
            <a:r>
              <a:rPr lang="pt-BR" sz="1600" dirty="0" err="1"/>
              <a:t>string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04118C-BE9C-4869-B9EA-FE0A1FFAA9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6858" y="4789357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3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FBED8-84F5-403D-80B1-0A6939D0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025E2B-A074-479A-950A-EFD8C4415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3B7C5-B32A-43EB-BCB6-DD161944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5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5C245-720B-4415-980F-CB3A1E78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BC2371-6A29-4477-936E-713367538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B66EEF-8126-4C8D-86E5-7D423076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89AF13-CA57-4984-A344-109CA407240F}"/>
              </a:ext>
            </a:extLst>
          </p:cNvPr>
          <p:cNvSpPr/>
          <p:nvPr/>
        </p:nvSpPr>
        <p:spPr>
          <a:xfrm>
            <a:off x="2841459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regione con tutti i valori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0A508A3-F6DB-403C-935D-3F754A765F5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79136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81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FE8DF-A394-4B23-9CF9-01467F7E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281A01-6DBD-4085-A2F9-02DAE29C8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E176-4575-4327-8C5B-D74154C9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87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35C88-3FD2-4EE6-B133-31437DE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55437-14A8-49D1-8584-B2C05752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7794E-D6CA-4FB0-AA19-4476E84C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434"/>
          <a:stretch/>
        </p:blipFill>
        <p:spPr>
          <a:xfrm>
            <a:off x="0" y="0"/>
            <a:ext cx="12192000" cy="65539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1185FE5-51D2-4110-889B-8CE27BD03C1F}"/>
              </a:ext>
            </a:extLst>
          </p:cNvPr>
          <p:cNvSpPr/>
          <p:nvPr/>
        </p:nvSpPr>
        <p:spPr>
          <a:xfrm>
            <a:off x="2304564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regioni</a:t>
            </a:r>
            <a:r>
              <a:rPr lang="pt-BR" sz="1600" dirty="0"/>
              <a:t> </a:t>
            </a:r>
            <a:r>
              <a:rPr lang="pt-BR" sz="1600" dirty="0" err="1"/>
              <a:t>senza</a:t>
            </a:r>
            <a:r>
              <a:rPr lang="pt-BR" sz="1600" dirty="0"/>
              <a:t> </a:t>
            </a:r>
            <a:r>
              <a:rPr lang="pt-BR" sz="1600" dirty="0" err="1"/>
              <a:t>ripetizione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9295BCD-5ED2-4CCC-8BC4-E6E6BB5EFC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2241" y="575265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905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A6DA4-A039-4DF2-A03B-C7508A6F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46F53-E42B-45D5-B0A8-C02A83905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65D5B-F06A-4489-BB3D-ACD3F095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CE1457-DB4A-4E9D-8A79-DD87CA6A51C8}"/>
              </a:ext>
            </a:extLst>
          </p:cNvPr>
          <p:cNvSpPr/>
          <p:nvPr/>
        </p:nvSpPr>
        <p:spPr>
          <a:xfrm>
            <a:off x="7254069" y="14849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F0690F-D2FA-48B3-B94D-195A21276A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91746" y="184894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223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52EFC-8309-4586-A70C-D65497F2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55A0AD-05A9-4A27-827E-8446913DB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4940B6-FB6C-4914-A7F0-67BE9FEE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842852F-FD68-4C39-B044-8E40AF45A7C2}"/>
              </a:ext>
            </a:extLst>
          </p:cNvPr>
          <p:cNvSpPr/>
          <p:nvPr/>
        </p:nvSpPr>
        <p:spPr>
          <a:xfrm>
            <a:off x="7262457" y="33557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evento per catturare modifica di selezione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F9B9FFE-E546-42AC-8A2E-9F2F51577CD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00134" y="371969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472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E1A6B-BC57-4FFF-B401-34570390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94BEE3-D457-45A2-82F7-458868AE4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3BC31-9EBF-4ECC-A17A-2106F7AD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3EB521-7ED7-4B52-8618-76ED5F87387C}"/>
              </a:ext>
            </a:extLst>
          </p:cNvPr>
          <p:cNvSpPr/>
          <p:nvPr/>
        </p:nvSpPr>
        <p:spPr>
          <a:xfrm>
            <a:off x="831850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7919AE8-A686-4B2C-982F-420CA33B99E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9527" y="379298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7F9E9A5-D72A-478D-BBF4-01955A3FDE9E}"/>
              </a:ext>
            </a:extLst>
          </p:cNvPr>
          <p:cNvSpPr/>
          <p:nvPr/>
        </p:nvSpPr>
        <p:spPr>
          <a:xfrm>
            <a:off x="6717174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Recupera </a:t>
            </a:r>
            <a:r>
              <a:rPr lang="pt-BR" sz="1600" dirty="0" err="1"/>
              <a:t>tutte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D44762-6484-425B-AF39-4DD0E38FEE8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7175" y="3429000"/>
            <a:ext cx="918838" cy="363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06E111D-0F05-43D3-88B8-2FFEF523577A}"/>
              </a:ext>
            </a:extLst>
          </p:cNvPr>
          <p:cNvSpPr/>
          <p:nvPr/>
        </p:nvSpPr>
        <p:spPr>
          <a:xfrm>
            <a:off x="6480251" y="461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Filtra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per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regione</a:t>
            </a:r>
            <a:r>
              <a:rPr lang="pt-BR" sz="1600" dirty="0"/>
              <a:t> </a:t>
            </a:r>
            <a:r>
              <a:rPr lang="pt-BR" sz="1600" dirty="0" err="1"/>
              <a:t>selezionata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625B9AB-6625-4038-98F4-55A6DBD18E7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80978" y="4156971"/>
            <a:ext cx="218112" cy="454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52A36C-BB6E-43A7-99BA-5689FE1E6437}"/>
              </a:ext>
            </a:extLst>
          </p:cNvPr>
          <p:cNvSpPr/>
          <p:nvPr/>
        </p:nvSpPr>
        <p:spPr>
          <a:xfrm>
            <a:off x="2606568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F30E91C-93D2-420B-85F6-44EBFDB7726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525407" y="4420999"/>
            <a:ext cx="367085" cy="3632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78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1E97A-6278-4E7B-81C9-4957920B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8C83B5-9C93-472D-8985-A874BE66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DA7E4C-06E0-4793-B02E-8F85FCB5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50F2102-9BE1-49DA-A9B0-144AF9B66253}"/>
              </a:ext>
            </a:extLst>
          </p:cNvPr>
          <p:cNvSpPr/>
          <p:nvPr/>
        </p:nvSpPr>
        <p:spPr>
          <a:xfrm>
            <a:off x="4972263" y="60896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l’array</a:t>
            </a:r>
            <a:r>
              <a:rPr lang="pt-BR" sz="1600" dirty="0"/>
              <a:t> come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singolo</a:t>
            </a:r>
            <a:r>
              <a:rPr lang="pt-BR" sz="1600" dirty="0"/>
              <a:t> </a:t>
            </a:r>
            <a:r>
              <a:rPr lang="pt-BR" sz="1600" dirty="0" err="1"/>
              <a:t>oggetto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874C093-9023-4EF8-A856-4910239907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09940" y="6453635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6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56640-CDFA-4C7E-ABF7-608BDD0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0C065C-940B-4678-BC84-6B858CB98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72479-B1EC-4366-A11C-C4A3918A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9044A8-4DF5-4B32-BE5F-74E9399AA041}"/>
              </a:ext>
            </a:extLst>
          </p:cNvPr>
          <p:cNvSpPr/>
          <p:nvPr/>
        </p:nvSpPr>
        <p:spPr>
          <a:xfrm>
            <a:off x="831850" y="33128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l’array come un singolo oggetto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E8FA271-45DE-4D34-ACD5-52B8060A4EE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69527" y="3676879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6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Titolo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13897" cy="767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5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9A93-3D73-4753-BAF5-FA2F63C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DBAB1C-75D3-4936-B8A1-16EC65ED2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D5279-DD00-4E45-8894-592627F9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0" y="-109057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2440A8-BEA5-434A-B3CE-E9D86FFDFA52}"/>
              </a:ext>
            </a:extLst>
          </p:cNvPr>
          <p:cNvSpPr/>
          <p:nvPr/>
        </p:nvSpPr>
        <p:spPr>
          <a:xfrm>
            <a:off x="4779316" y="59858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province come oggetto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775FE1-30CF-4E81-9F27-7C0E41DCEF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16993" y="6349864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1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0A9B5-713A-49F8-8EB2-41F466FF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C12C9-DDA0-4DCE-8AB3-E36A3006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5DCB24-2B4E-43F1-8583-1236A691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6B6032-6B36-46C4-9241-51A22A63A74D}"/>
              </a:ext>
            </a:extLst>
          </p:cNvPr>
          <p:cNvSpPr/>
          <p:nvPr/>
        </p:nvSpPr>
        <p:spPr>
          <a:xfrm>
            <a:off x="643543" y="28184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Sovrascrive funzione ToString()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EEB79A5-B8A5-45B0-9B30-EE40C90865B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1220" y="3182462"/>
            <a:ext cx="8318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73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6F609-A134-4F47-8667-846EA1A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2B6A5-B171-4318-A636-DEC92DB93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AC669-0693-4E29-B8CF-83F7E940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413"/>
          <a:stretch/>
        </p:blipFill>
        <p:spPr>
          <a:xfrm>
            <a:off x="-1" y="0"/>
            <a:ext cx="12188057" cy="6484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F9DF0D-6AC9-4E1A-B47B-3E1C0DE60E85}"/>
              </a:ext>
            </a:extLst>
          </p:cNvPr>
          <p:cNvSpPr/>
          <p:nvPr/>
        </p:nvSpPr>
        <p:spPr>
          <a:xfrm>
            <a:off x="2463955" y="53616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finale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1E0E47-7671-4DB7-9C41-09D69A2342D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1632" y="5725666"/>
            <a:ext cx="673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848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21F95-FFD5-4939-B99D-2775576B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AD6FCE-EBB8-4A6F-AA9C-8FA99E5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CCCFFB-1325-4568-BD2F-D1A82F5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90170A-10D9-40EF-A52D-D0BA7BBD7DF6}"/>
              </a:ext>
            </a:extLst>
          </p:cNvPr>
          <p:cNvSpPr/>
          <p:nvPr/>
        </p:nvSpPr>
        <p:spPr>
          <a:xfrm>
            <a:off x="1859947" y="215211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Componente panel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6582AB-E9D1-40B9-BF7F-826E765DA2FD}"/>
              </a:ext>
            </a:extLst>
          </p:cNvPr>
          <p:cNvCxnSpPr>
            <a:cxnSpLocks/>
          </p:cNvCxnSpPr>
          <p:nvPr/>
        </p:nvCxnSpPr>
        <p:spPr>
          <a:xfrm flipH="1">
            <a:off x="844551" y="2852257"/>
            <a:ext cx="1940594" cy="469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98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20BBE-6AF0-461F-B2D9-36733DB4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DA03A-8B7D-4FC7-96A2-7A9652332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B83D1-62CC-4B3A-A042-609B50D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34E8A3-AC07-4D55-AD6A-62D27037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58239C-FD08-4465-8A89-679C33D517AF}"/>
              </a:ext>
            </a:extLst>
          </p:cNvPr>
          <p:cNvSpPr/>
          <p:nvPr/>
        </p:nvSpPr>
        <p:spPr>
          <a:xfrm>
            <a:off x="1054604" y="40730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ombo boxes dentro il panel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856E683-0178-4F90-91B2-AA42989684F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92281" y="4437063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5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5DC23-09AD-473A-873B-588CA61C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F5475-E7F8-48D6-9333-8A0057109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99CB29-7FE9-45D7-A0D0-41533A9F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E13E91-413E-43A6-9891-96042E5F923A}"/>
              </a:ext>
            </a:extLst>
          </p:cNvPr>
          <p:cNvSpPr/>
          <p:nvPr/>
        </p:nvSpPr>
        <p:spPr>
          <a:xfrm>
            <a:off x="7262457" y="288403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Cambio colore sfondo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1B0035-F821-4790-9A35-8D4301BA1665}"/>
              </a:ext>
            </a:extLst>
          </p:cNvPr>
          <p:cNvCxnSpPr>
            <a:cxnSpLocks/>
          </p:cNvCxnSpPr>
          <p:nvPr/>
        </p:nvCxnSpPr>
        <p:spPr>
          <a:xfrm flipV="1">
            <a:off x="8181295" y="1709739"/>
            <a:ext cx="1665706" cy="1327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1953B27-69B8-45D1-B442-AE52C2019502}"/>
              </a:ext>
            </a:extLst>
          </p:cNvPr>
          <p:cNvCxnSpPr>
            <a:cxnSpLocks/>
          </p:cNvCxnSpPr>
          <p:nvPr/>
        </p:nvCxnSpPr>
        <p:spPr>
          <a:xfrm flipH="1">
            <a:off x="6515591" y="3324172"/>
            <a:ext cx="841554" cy="1163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F0F20A63-31BA-475E-971A-7EF8AD9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B1BC992-0A05-4BFE-A1F2-7A8D9A2AF34B}"/>
              </a:ext>
            </a:extLst>
          </p:cNvPr>
          <p:cNvSpPr/>
          <p:nvPr/>
        </p:nvSpPr>
        <p:spPr>
          <a:xfrm>
            <a:off x="7357145" y="20036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panel</a:t>
            </a:r>
            <a:endParaRPr lang="it-IT" sz="1600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D922AFF-311E-41BB-A16E-CF4EDEF11F8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94822" y="23676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16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48D37E-2FE2-4E1A-9026-F6F1D3E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66700"/>
            <a:ext cx="6981825" cy="6324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C5005C-73F3-4239-A730-23F81BE013BF}"/>
              </a:ext>
            </a:extLst>
          </p:cNvPr>
          <p:cNvSpPr/>
          <p:nvPr/>
        </p:nvSpPr>
        <p:spPr>
          <a:xfrm>
            <a:off x="2748199" y="52548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Panel visibile, ma non raggiungibile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4AE8C6D-D8FB-401A-B615-A5F2533B84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5876" y="56188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945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4C5C8-7EC3-4943-B751-CE3A542F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30340-EA11-4E81-957F-013C9381B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DB6D0B-B0FD-40FA-8D2A-1F571088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84072D-D993-48C0-B625-3736C3F39586}"/>
              </a:ext>
            </a:extLst>
          </p:cNvPr>
          <p:cNvSpPr/>
          <p:nvPr/>
        </p:nvSpPr>
        <p:spPr>
          <a:xfrm>
            <a:off x="1555913" y="54947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Nuovi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1589745-4BE7-4905-9BC1-0A53CF29E54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4752" y="4865615"/>
            <a:ext cx="67112" cy="62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9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5CE5-8A29-4867-A1E7-5D26B20A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D65CF4-2859-40E9-AFA1-72E8D0F9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10E79-2BAE-4121-A7FC-67452FB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897546-0EA3-49D8-8590-E76201CE54E9}"/>
              </a:ext>
            </a:extLst>
          </p:cNvPr>
          <p:cNvSpPr/>
          <p:nvPr/>
        </p:nvSpPr>
        <p:spPr>
          <a:xfrm>
            <a:off x="6991979" y="1132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rea evento click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396A34A-7143-408C-9181-73AA57658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829656" y="1459684"/>
            <a:ext cx="993852" cy="36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135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A1399-0532-4ABA-9C68-A06F1ABA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6CB8C-4AD7-4AD9-A14C-90C799F0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9F612-0826-4C2C-9F93-5233F9D7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9F9562-1AC7-4C74-8CD6-17F3E9F58F90}"/>
              </a:ext>
            </a:extLst>
          </p:cNvPr>
          <p:cNvSpPr/>
          <p:nvPr/>
        </p:nvSpPr>
        <p:spPr>
          <a:xfrm>
            <a:off x="6890379" y="23240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Un tasto abilita, l’altro disabilita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7C3684-17E9-48A4-B503-094058A5BD0E}"/>
              </a:ext>
            </a:extLst>
          </p:cNvPr>
          <p:cNvCxnSpPr>
            <a:cxnSpLocks/>
          </p:cNvCxnSpPr>
          <p:nvPr/>
        </p:nvCxnSpPr>
        <p:spPr>
          <a:xfrm flipH="1" flipV="1">
            <a:off x="5301622" y="2447636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E7F774D-9E55-4FB0-BF7A-1E2D975F1476}"/>
              </a:ext>
            </a:extLst>
          </p:cNvPr>
          <p:cNvCxnSpPr>
            <a:cxnSpLocks/>
          </p:cNvCxnSpPr>
          <p:nvPr/>
        </p:nvCxnSpPr>
        <p:spPr>
          <a:xfrm flipH="1">
            <a:off x="5301622" y="2733243"/>
            <a:ext cx="1754960" cy="300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2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</a:t>
            </a:r>
            <a:r>
              <a:rPr lang="it-IT" dirty="0" err="1"/>
              <a:t>tivo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(oppure no)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31652" cy="177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19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D212E-70BF-4EAE-A2C7-03BE63A0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C417D-AAE6-438C-B5E2-2D7F2BB1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314A45-4A0C-482F-8CBC-A115416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7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0269C-B237-4712-BB74-3BA76D4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0398F-BA71-4CAE-895F-6B5CE10AF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5F7442-8772-43E7-AD6C-3CF14950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43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18CA3-6974-402B-B020-BD730DD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EBC960-28C4-4418-994A-F78ED2A7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60269-322C-48B2-89E2-20C38F03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BDCE583-D54D-4C44-9B9B-4610AFE6B243}"/>
              </a:ext>
            </a:extLst>
          </p:cNvPr>
          <p:cNvSpPr/>
          <p:nvPr/>
        </p:nvSpPr>
        <p:spPr>
          <a:xfrm>
            <a:off x="4258323" y="26343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Schede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1931BA-1CDD-4072-917C-B3744D7E5E0D}"/>
              </a:ext>
            </a:extLst>
          </p:cNvPr>
          <p:cNvCxnSpPr>
            <a:cxnSpLocks/>
          </p:cNvCxnSpPr>
          <p:nvPr/>
        </p:nvCxnSpPr>
        <p:spPr>
          <a:xfrm flipH="1" flipV="1">
            <a:off x="2669566" y="2758028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7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7B33D-B4DF-4A31-9ECC-52EA60E7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CE177-76D3-4635-B8E7-9D6970405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300C2-48B4-4605-862D-C671A76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1AE34F-884F-4C32-8639-E09F4D57CBAA}"/>
              </a:ext>
            </a:extLst>
          </p:cNvPr>
          <p:cNvSpPr/>
          <p:nvPr/>
        </p:nvSpPr>
        <p:spPr>
          <a:xfrm>
            <a:off x="7118968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223CC9F-658D-43F0-94D8-A9A2C2136F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56645" y="3355598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79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DEAD1C-0926-43A9-9CB9-134AE33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323975"/>
            <a:ext cx="4991100" cy="4210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300CD8C-2D0B-46BD-AB26-8F78DAD71452}"/>
              </a:ext>
            </a:extLst>
          </p:cNvPr>
          <p:cNvSpPr/>
          <p:nvPr/>
        </p:nvSpPr>
        <p:spPr>
          <a:xfrm>
            <a:off x="1036950" y="19492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schede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313FE6-51FF-42CC-9D01-68FFC2CF71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4627" y="2239862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9A216A6-AFA0-451C-A50C-E3E62AED2593}"/>
              </a:ext>
            </a:extLst>
          </p:cNvPr>
          <p:cNvSpPr/>
          <p:nvPr/>
        </p:nvSpPr>
        <p:spPr>
          <a:xfrm>
            <a:off x="9191049" y="26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 di una singola scheda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E461FC-3FE8-499F-9CF3-ADC2D225B14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259574" y="3041233"/>
            <a:ext cx="931475" cy="658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064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D2BF-E253-4808-BBCA-EDBDB18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05BC6E-44F0-4FBD-89D9-09C01B7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5DEFE-3579-4E7A-B2A8-26B8E59F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0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BA11-9F4F-4335-BF26-993BF73E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68678-47A7-4797-9F26-9462D32E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5A329-362B-40CF-80F3-DF3041A7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47302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2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7286-1D85-447B-8B13-757CDD1E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E532A-E756-48B8-BF69-132EC07B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FD1B55-CE0B-4592-B088-90C8F2ED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50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33F87-3191-43B4-81F4-982BCC47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ECDBB4-D6E1-496E-9854-69D24349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75236-C0BA-4E09-9E48-49656AC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4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842A1-4F4A-44DC-853C-51431771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6CA365-8168-43F1-A3E9-2F2A0FC9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35F221-0BA4-4A7C-A57A-80C7DE3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95262"/>
            <a:ext cx="7229475" cy="64674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17EE66-3458-41C6-9B95-2C5B164ACCD9}"/>
              </a:ext>
            </a:extLst>
          </p:cNvPr>
          <p:cNvSpPr/>
          <p:nvPr/>
        </p:nvSpPr>
        <p:spPr>
          <a:xfrm>
            <a:off x="449720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Problema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1CB7873-F75F-4DA1-B504-EBA7F46EFD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87397" y="4485034"/>
            <a:ext cx="665528" cy="663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4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Dimensione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173056" cy="643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0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64100-0C85-4245-AE3E-E9FC28C8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09DF80-DC93-4FAB-A1B6-C12E1F9E8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611334-8834-433A-90DD-899783E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720EEB-EFEC-4C3E-A970-E0CFDD1FF519}"/>
              </a:ext>
            </a:extLst>
          </p:cNvPr>
          <p:cNvSpPr/>
          <p:nvPr/>
        </p:nvSpPr>
        <p:spPr>
          <a:xfrm>
            <a:off x="7295136" y="2150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impostazioni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CF97-A360-4BED-8A3A-D4D2371135FB}"/>
              </a:ext>
            </a:extLst>
          </p:cNvPr>
          <p:cNvCxnSpPr>
            <a:cxnSpLocks/>
          </p:cNvCxnSpPr>
          <p:nvPr/>
        </p:nvCxnSpPr>
        <p:spPr>
          <a:xfrm flipV="1">
            <a:off x="8976220" y="1876058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4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Lettura e scrittura di dati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it-IT" sz="2200" dirty="0">
                <a:solidFill>
                  <a:schemeClr val="bg1"/>
                </a:solidFill>
              </a:rPr>
              <a:t>leDialog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testo</a:t>
            </a: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excel </a:t>
            </a:r>
          </a:p>
          <a:p>
            <a:r>
              <a:rPr lang="it-IT" sz="2200" dirty="0">
                <a:solidFill>
                  <a:schemeClr val="bg1"/>
                </a:solidFill>
              </a:rPr>
              <a:t>Contenitore di dati e consultazione LINQ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77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F57C1-98A1-4A55-B43C-6349B668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2F19DB-6926-41E8-AABE-CFED69562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CD92B4-4644-4083-B397-6CC5E1D1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16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BD273-0BA0-46F6-BC86-6ABC9F4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D953A-1BE1-4580-BCCF-59C312801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DE70DD-2CA6-4F6B-9F6B-2E7E7FC7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BFE1711-6269-44B8-8CE2-7C576EF97D82}"/>
              </a:ext>
            </a:extLst>
          </p:cNvPr>
          <p:cNvSpPr/>
          <p:nvPr/>
        </p:nvSpPr>
        <p:spPr>
          <a:xfrm>
            <a:off x="1926182" y="36774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Seleziona il file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FAC66B1-05EB-4706-9B9E-66FAC1DFE309}"/>
              </a:ext>
            </a:extLst>
          </p:cNvPr>
          <p:cNvCxnSpPr>
            <a:cxnSpLocks/>
          </p:cNvCxnSpPr>
          <p:nvPr/>
        </p:nvCxnSpPr>
        <p:spPr>
          <a:xfrm flipH="1">
            <a:off x="989902" y="3984850"/>
            <a:ext cx="1015067" cy="6711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27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5C5DE-7B46-4F5B-BEBA-66359144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98EBA3-A0F1-45A2-A9BA-D4B7E8C5A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A75C60-C726-49FC-A0F6-4B869A26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3EAE07-9944-46CF-B520-FD0ACB731A7A}"/>
              </a:ext>
            </a:extLst>
          </p:cNvPr>
          <p:cNvSpPr/>
          <p:nvPr/>
        </p:nvSpPr>
        <p:spPr>
          <a:xfrm>
            <a:off x="1968126" y="370307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isegno sulla finestra, visualizzazione fuori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99217C2-28B6-4995-8E59-BC3C891C7889}"/>
              </a:ext>
            </a:extLst>
          </p:cNvPr>
          <p:cNvCxnSpPr>
            <a:cxnSpLocks/>
          </p:cNvCxnSpPr>
          <p:nvPr/>
        </p:nvCxnSpPr>
        <p:spPr>
          <a:xfrm flipH="1">
            <a:off x="2466364" y="4363760"/>
            <a:ext cx="469783" cy="401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608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04441-04FD-4A62-B12F-5EB41371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8EF323-6436-487D-BE2E-68AFAFE2F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A88084-4663-4A77-A8C0-50141AA6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33A055-4E0D-4C6F-948A-C4C8E1D60532}"/>
              </a:ext>
            </a:extLst>
          </p:cNvPr>
          <p:cNvSpPr/>
          <p:nvPr/>
        </p:nvSpPr>
        <p:spPr>
          <a:xfrm>
            <a:off x="2354020" y="37109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5DAF6BD-8F0C-472F-B291-6AB8C902F17E}"/>
              </a:ext>
            </a:extLst>
          </p:cNvPr>
          <p:cNvCxnSpPr>
            <a:cxnSpLocks/>
          </p:cNvCxnSpPr>
          <p:nvPr/>
        </p:nvCxnSpPr>
        <p:spPr>
          <a:xfrm flipH="1">
            <a:off x="2424418" y="4401259"/>
            <a:ext cx="855677" cy="296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098CFF33-5CD8-430F-A72C-95156A6B5EED}"/>
              </a:ext>
            </a:extLst>
          </p:cNvPr>
          <p:cNvSpPr/>
          <p:nvPr/>
        </p:nvSpPr>
        <p:spPr>
          <a:xfrm>
            <a:off x="390996" y="240702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</a:t>
            </a:r>
            <a:r>
              <a:rPr lang="it-IT" sz="1600" dirty="0"/>
              <a:t>asto per iniziare la carica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1370185-8FD1-4FC6-820C-3D7378C67EFE}"/>
              </a:ext>
            </a:extLst>
          </p:cNvPr>
          <p:cNvCxnSpPr>
            <a:cxnSpLocks/>
          </p:cNvCxnSpPr>
          <p:nvPr/>
        </p:nvCxnSpPr>
        <p:spPr>
          <a:xfrm flipV="1">
            <a:off x="1249960" y="1709739"/>
            <a:ext cx="947956" cy="815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DDD768DE-BBC9-4F19-A7D4-D986724FE5F7}"/>
              </a:ext>
            </a:extLst>
          </p:cNvPr>
          <p:cNvSpPr/>
          <p:nvPr/>
        </p:nvSpPr>
        <p:spPr>
          <a:xfrm>
            <a:off x="2916083" y="21368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Casella per il nome del file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8F6156E-6382-4927-90CC-D5B22A750430}"/>
              </a:ext>
            </a:extLst>
          </p:cNvPr>
          <p:cNvCxnSpPr>
            <a:cxnSpLocks/>
          </p:cNvCxnSpPr>
          <p:nvPr/>
        </p:nvCxnSpPr>
        <p:spPr>
          <a:xfrm flipV="1">
            <a:off x="3926048" y="1682750"/>
            <a:ext cx="159391" cy="506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21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EE0D9-7FD4-4E56-ADE8-7F837C39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0AC67A-C351-49E3-816A-D60180764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9EE76E-F2FA-43FE-A7D9-C28C6C68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75B546-9848-4952-8F8D-8F04C7C0AD06}"/>
              </a:ext>
            </a:extLst>
          </p:cNvPr>
          <p:cNvSpPr/>
          <p:nvPr/>
        </p:nvSpPr>
        <p:spPr>
          <a:xfrm>
            <a:off x="7303525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B816919-98D6-4230-A9FB-8A926E9FCB96}"/>
              </a:ext>
            </a:extLst>
          </p:cNvPr>
          <p:cNvCxnSpPr>
            <a:cxnSpLocks/>
          </p:cNvCxnSpPr>
          <p:nvPr/>
        </p:nvCxnSpPr>
        <p:spPr>
          <a:xfrm flipV="1">
            <a:off x="8984609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81316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6B6E5-E574-482C-9EF2-60B8817D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0AEB7B-3D53-4D5B-8981-EC6DB4073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69ECB3-282F-4684-8BDD-F4F26409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037527-D70F-4A75-AE39-7420240A1939}"/>
              </a:ext>
            </a:extLst>
          </p:cNvPr>
          <p:cNvSpPr/>
          <p:nvPr/>
        </p:nvSpPr>
        <p:spPr>
          <a:xfrm>
            <a:off x="7337081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E2F248D-D99B-4C93-9CAA-3D6AB8ACCC11}"/>
              </a:ext>
            </a:extLst>
          </p:cNvPr>
          <p:cNvCxnSpPr>
            <a:cxnSpLocks/>
          </p:cNvCxnSpPr>
          <p:nvPr/>
        </p:nvCxnSpPr>
        <p:spPr>
          <a:xfrm flipV="1">
            <a:off x="9018165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0045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D1581-17F4-4147-A288-F070AF86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FE968-AD90-4518-9A2A-8C09AE67C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ABAE14-AA1B-4598-A3E8-6E1C7A19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525088-02A4-4B29-9A27-EFD45CE365B0}"/>
              </a:ext>
            </a:extLst>
          </p:cNvPr>
          <p:cNvSpPr/>
          <p:nvPr/>
        </p:nvSpPr>
        <p:spPr>
          <a:xfrm>
            <a:off x="7337081" y="15461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CF6A80D-2117-440C-8D15-2B4E6F61EDD0}"/>
              </a:ext>
            </a:extLst>
          </p:cNvPr>
          <p:cNvCxnSpPr>
            <a:cxnSpLocks/>
          </p:cNvCxnSpPr>
          <p:nvPr/>
        </p:nvCxnSpPr>
        <p:spPr>
          <a:xfrm flipV="1">
            <a:off x="9018165" y="1272051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056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82E36-097B-424A-8187-490B963E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83B684-73E0-4084-B223-97241CF97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F1415E-480B-40B3-BAFF-6D08699D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4D93262-1CB1-4422-9252-9738E0C800CB}"/>
              </a:ext>
            </a:extLst>
          </p:cNvPr>
          <p:cNvSpPr/>
          <p:nvPr/>
        </p:nvSpPr>
        <p:spPr>
          <a:xfrm>
            <a:off x="1020171" y="33469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di selezione del file come dialogo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646DCE1-ED9E-4543-AF68-75EBE246DC06}"/>
              </a:ext>
            </a:extLst>
          </p:cNvPr>
          <p:cNvCxnSpPr>
            <a:cxnSpLocks/>
          </p:cNvCxnSpPr>
          <p:nvPr/>
        </p:nvCxnSpPr>
        <p:spPr>
          <a:xfrm flipV="1">
            <a:off x="2701255" y="3072902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1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Tasti: riduce, ingradisce, chiude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322774" cy="2638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973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476A2-FC0A-41B7-A75B-7BA03AD4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D52C50-B7A6-4A65-B664-F84CFC84A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CD7D8-3D56-4E03-A828-99786DD9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AAE9B30-EF07-4589-84C3-0BA2E5B77505}"/>
              </a:ext>
            </a:extLst>
          </p:cNvPr>
          <p:cNvSpPr/>
          <p:nvPr/>
        </p:nvSpPr>
        <p:spPr>
          <a:xfrm>
            <a:off x="181271" y="366570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Ricupera e mostra il nome del file selezionato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5880493-8C1A-4B6B-A434-C83D30B4AF19}"/>
              </a:ext>
            </a:extLst>
          </p:cNvPr>
          <p:cNvCxnSpPr>
            <a:cxnSpLocks/>
          </p:cNvCxnSpPr>
          <p:nvPr/>
        </p:nvCxnSpPr>
        <p:spPr>
          <a:xfrm flipV="1">
            <a:off x="1862355" y="3429000"/>
            <a:ext cx="807172" cy="6258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005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9F8352D-84DA-4619-B3B9-4B3FCEA2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90587"/>
            <a:ext cx="90106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880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381418B-F404-4E97-A4AA-3FB60A959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333"/>
          <a:stretch/>
        </p:blipFill>
        <p:spPr>
          <a:xfrm>
            <a:off x="0" y="333936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743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914C8-0FDC-4EBD-B748-DB3A0D9E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4078CD-9AF5-45B5-9E65-BE505A373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1C9F5D-6414-4603-A338-ABC7ED23D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56"/>
          <a:stretch/>
        </p:blipFill>
        <p:spPr>
          <a:xfrm>
            <a:off x="55032" y="296760"/>
            <a:ext cx="12081935" cy="65612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81748B-C4A7-4D66-BE8B-25E65F18954C}"/>
              </a:ext>
            </a:extLst>
          </p:cNvPr>
          <p:cNvSpPr/>
          <p:nvPr/>
        </p:nvSpPr>
        <p:spPr>
          <a:xfrm>
            <a:off x="374218" y="3318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</a:t>
            </a:r>
            <a:r>
              <a:rPr lang="it-IT" sz="1600" dirty="0"/>
              <a:t>egistra il percorso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31D43F-43E6-4A19-AF3B-C8CBEBB09967}"/>
              </a:ext>
            </a:extLst>
          </p:cNvPr>
          <p:cNvCxnSpPr>
            <a:cxnSpLocks/>
          </p:cNvCxnSpPr>
          <p:nvPr/>
        </p:nvCxnSpPr>
        <p:spPr>
          <a:xfrm flipV="1">
            <a:off x="2145189" y="3523376"/>
            <a:ext cx="530899" cy="159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8D30E5AA-1760-4E64-9DE4-E53B3BB3D9B0}"/>
              </a:ext>
            </a:extLst>
          </p:cNvPr>
          <p:cNvSpPr/>
          <p:nvPr/>
        </p:nvSpPr>
        <p:spPr>
          <a:xfrm>
            <a:off x="5709616" y="32133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nome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F8C9D70-7F35-42CA-AB24-9783BD65B8DE}"/>
              </a:ext>
            </a:extLst>
          </p:cNvPr>
          <p:cNvCxnSpPr>
            <a:cxnSpLocks/>
          </p:cNvCxnSpPr>
          <p:nvPr/>
        </p:nvCxnSpPr>
        <p:spPr>
          <a:xfrm flipH="1">
            <a:off x="4840448" y="360307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6871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13374-F267-4A8C-AFA3-1AAEF344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A45DBD-D275-4524-9B78-9C0E0A03E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9886C9-B508-4E25-8E5C-05C41BAB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CA2B8A-5324-4B0D-A9D1-4B626B3321E3}"/>
              </a:ext>
            </a:extLst>
          </p:cNvPr>
          <p:cNvSpPr/>
          <p:nvPr/>
        </p:nvSpPr>
        <p:spPr>
          <a:xfrm>
            <a:off x="6402074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solo i file .</a:t>
            </a:r>
            <a:r>
              <a:rPr lang="pt-BR" sz="1600" dirty="0" err="1"/>
              <a:t>pdf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B257A55-0317-4E46-A09D-85FCB6AA56EA}"/>
              </a:ext>
            </a:extLst>
          </p:cNvPr>
          <p:cNvCxnSpPr>
            <a:cxnSpLocks/>
          </p:cNvCxnSpPr>
          <p:nvPr/>
        </p:nvCxnSpPr>
        <p:spPr>
          <a:xfrm flipH="1">
            <a:off x="5532906" y="345469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3749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1535F-F0B0-47D4-97AA-B400F6B9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1E1A56-ADD0-4E21-9CEE-ED24F26E4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819B7E-D13D-4723-AB31-A1023D373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56"/>
          <a:stretch/>
        </p:blipFill>
        <p:spPr>
          <a:xfrm>
            <a:off x="0" y="316006"/>
            <a:ext cx="12093388" cy="6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682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84938-471B-4CF1-B0EE-F75DA1C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A98D5D-7C52-4BCC-9DC4-4392C8B33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064FE6-CA87-4ABE-AA64-7FCFF637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44"/>
          <a:stretch/>
        </p:blipFill>
        <p:spPr>
          <a:xfrm>
            <a:off x="-6350" y="313539"/>
            <a:ext cx="12198350" cy="65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12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A14C390-6CF0-4B00-827B-2344E469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76575FB-8538-41A2-AF09-6D52313F6A1D}"/>
              </a:ext>
            </a:extLst>
          </p:cNvPr>
          <p:cNvSpPr/>
          <p:nvPr/>
        </p:nvSpPr>
        <p:spPr>
          <a:xfrm>
            <a:off x="7345470" y="17726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 pulsante 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FF2A6C2-1547-46A9-B7B2-0C02333BC2A8}"/>
              </a:ext>
            </a:extLst>
          </p:cNvPr>
          <p:cNvCxnSpPr>
            <a:cxnSpLocks/>
          </p:cNvCxnSpPr>
          <p:nvPr/>
        </p:nvCxnSpPr>
        <p:spPr>
          <a:xfrm flipV="1">
            <a:off x="9026554" y="1498553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1465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4D741-A880-4FB6-A88C-D41FF189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673CF4-12A9-4B39-A3C2-61C64AB41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C5FFF1-DE39-42BC-83B2-5F197821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75B115-0FB9-4C77-8361-D825F21FCFA6}"/>
              </a:ext>
            </a:extLst>
          </p:cNvPr>
          <p:cNvSpPr/>
          <p:nvPr/>
        </p:nvSpPr>
        <p:spPr>
          <a:xfrm>
            <a:off x="7328692" y="49940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il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6B56AC1-7AE4-4593-AC59-9D00E42670C8}"/>
              </a:ext>
            </a:extLst>
          </p:cNvPr>
          <p:cNvCxnSpPr>
            <a:cxnSpLocks/>
          </p:cNvCxnSpPr>
          <p:nvPr/>
        </p:nvCxnSpPr>
        <p:spPr>
          <a:xfrm flipV="1">
            <a:off x="9076888" y="4719927"/>
            <a:ext cx="755009" cy="7329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3284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0A183-FB69-4FDD-9434-8A7741F2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CA84C2-6724-4E3C-B090-F97E834CA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80BD4F-B302-4324-96EE-9653F39B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3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BB610CD-3AFD-4882-9B64-CA383043D488}"/>
              </a:ext>
            </a:extLst>
          </p:cNvPr>
          <p:cNvSpPr/>
          <p:nvPr/>
        </p:nvSpPr>
        <p:spPr>
          <a:xfrm>
            <a:off x="181272" y="287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Filtra i file per estensione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C29764B-EB19-4689-9B5D-1E1A5351FB4B}"/>
              </a:ext>
            </a:extLst>
          </p:cNvPr>
          <p:cNvCxnSpPr>
            <a:cxnSpLocks/>
          </p:cNvCxnSpPr>
          <p:nvPr/>
        </p:nvCxnSpPr>
        <p:spPr>
          <a:xfrm flipV="1">
            <a:off x="1862356" y="2572344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B1114EAE-3A2F-4151-88C5-FBFCC0922A64}"/>
              </a:ext>
            </a:extLst>
          </p:cNvPr>
          <p:cNvSpPr/>
          <p:nvPr/>
        </p:nvSpPr>
        <p:spPr>
          <a:xfrm>
            <a:off x="2807026" y="11952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Riavvia il nome del file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5D6A899-6F9C-4D67-9002-FA65AA4D7534}"/>
              </a:ext>
            </a:extLst>
          </p:cNvPr>
          <p:cNvCxnSpPr>
            <a:cxnSpLocks/>
          </p:cNvCxnSpPr>
          <p:nvPr/>
        </p:nvCxnSpPr>
        <p:spPr>
          <a:xfrm>
            <a:off x="3791824" y="1904301"/>
            <a:ext cx="134224" cy="503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5721A4-291E-4C43-B493-FF19349A5F89}"/>
              </a:ext>
            </a:extLst>
          </p:cNvPr>
          <p:cNvSpPr/>
          <p:nvPr/>
        </p:nvSpPr>
        <p:spPr>
          <a:xfrm>
            <a:off x="5644451" y="25076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Inserisce il nome del file nella casella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4E56188-EBA8-495A-B0D2-4B3C1D22D55F}"/>
              </a:ext>
            </a:extLst>
          </p:cNvPr>
          <p:cNvCxnSpPr>
            <a:cxnSpLocks/>
          </p:cNvCxnSpPr>
          <p:nvPr/>
        </p:nvCxnSpPr>
        <p:spPr>
          <a:xfrm flipH="1">
            <a:off x="4328719" y="2871587"/>
            <a:ext cx="1484852" cy="182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7BCC29D1-2D29-4A9E-BA50-277D21A46284}"/>
              </a:ext>
            </a:extLst>
          </p:cNvPr>
          <p:cNvSpPr/>
          <p:nvPr/>
        </p:nvSpPr>
        <p:spPr>
          <a:xfrm>
            <a:off x="5644451" y="40879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Abilita/desabilita il pulsante secondo il valore in fileName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449BC46-9658-4DFC-88B3-8E154E682F9E}"/>
              </a:ext>
            </a:extLst>
          </p:cNvPr>
          <p:cNvCxnSpPr>
            <a:cxnSpLocks/>
          </p:cNvCxnSpPr>
          <p:nvPr/>
        </p:nvCxnSpPr>
        <p:spPr>
          <a:xfrm flipH="1" flipV="1">
            <a:off x="5234732" y="3235574"/>
            <a:ext cx="1459683" cy="914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0B237D73-EABD-40A5-8A29-5F3A813FCA9A}"/>
              </a:ext>
            </a:extLst>
          </p:cNvPr>
          <p:cNvSpPr/>
          <p:nvPr/>
        </p:nvSpPr>
        <p:spPr>
          <a:xfrm>
            <a:off x="2872985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e legge il file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F238191-B1CE-4B6E-83CE-DBCC63549A27}"/>
              </a:ext>
            </a:extLst>
          </p:cNvPr>
          <p:cNvCxnSpPr>
            <a:cxnSpLocks/>
          </p:cNvCxnSpPr>
          <p:nvPr/>
        </p:nvCxnSpPr>
        <p:spPr>
          <a:xfrm flipV="1">
            <a:off x="4089599" y="4001989"/>
            <a:ext cx="710302" cy="693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1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5D3E-6CDA-4002-9EAB-2C6D187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8EF22-9612-4C26-8C3F-3C2627AE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C52235-4533-4521-A947-D91FB99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87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C637D-FB8C-44D9-BA31-59377F7F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6026AF-4F44-44D6-AF99-FCE26CCA1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6C0459-5D1C-4FE0-B95A-0584ED2A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84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A675D88-00AC-48DC-8104-186FECB6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005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B4C45-C6C8-4C76-A846-3833E891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38899D-FC00-4FD5-B52C-B2EF32D33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06D91B-0866-43D6-B634-B431D414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507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8D23C-FA61-4021-A2FF-C64FB50C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703F99-EB92-4DB4-85DA-C7AF1B27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011EDB-13DC-4CEF-891C-65B105D9F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30759" y="287090"/>
            <a:ext cx="12130481" cy="65709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25F0169-962D-44B7-8E97-6B36637BF68B}"/>
              </a:ext>
            </a:extLst>
          </p:cNvPr>
          <p:cNvSpPr/>
          <p:nvPr/>
        </p:nvSpPr>
        <p:spPr>
          <a:xfrm>
            <a:off x="7937911" y="33199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Contenuto </a:t>
            </a:r>
          </a:p>
          <a:p>
            <a:pPr algn="ctr"/>
            <a:r>
              <a:rPr lang="it-IT" sz="1600" dirty="0"/>
              <a:t>file testo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E0AF604-D745-4DE4-81A7-95190EEE89B7}"/>
              </a:ext>
            </a:extLst>
          </p:cNvPr>
          <p:cNvCxnSpPr>
            <a:cxnSpLocks/>
          </p:cNvCxnSpPr>
          <p:nvPr/>
        </p:nvCxnSpPr>
        <p:spPr>
          <a:xfrm flipH="1">
            <a:off x="7068743" y="370960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986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15D4-FBBB-431B-AFF5-C27D99AC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D528DD-B336-4215-A1C0-D46781CE6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C11B9-D44C-4002-B46E-F0864854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87"/>
          <a:stretch/>
        </p:blipFill>
        <p:spPr>
          <a:xfrm>
            <a:off x="0" y="263523"/>
            <a:ext cx="12192000" cy="540743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99794B0-2794-4726-ABAE-B5F8C2BFA4C6}"/>
              </a:ext>
            </a:extLst>
          </p:cNvPr>
          <p:cNvSpPr/>
          <p:nvPr/>
        </p:nvSpPr>
        <p:spPr>
          <a:xfrm>
            <a:off x="3445810" y="11870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contenuto file testo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F42C53-CFBD-47D5-95F6-7C2B4D27BD7F}"/>
              </a:ext>
            </a:extLst>
          </p:cNvPr>
          <p:cNvCxnSpPr>
            <a:cxnSpLocks/>
          </p:cNvCxnSpPr>
          <p:nvPr/>
        </p:nvCxnSpPr>
        <p:spPr>
          <a:xfrm flipH="1">
            <a:off x="2576642" y="1576720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413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6331052" y="27721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il file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5461884" y="3161799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1066595" y="44202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Legge una riga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577701"/>
            <a:ext cx="1458706" cy="1232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1581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6926700" y="395071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471791" y="472184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Divide le righe per virgole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710866"/>
            <a:ext cx="1585542" cy="10991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53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9F787-1EA3-4446-A47E-3971DD50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A3FC-4BCF-4EFE-B3AD-F8478E43A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F96421-B5D7-4512-819B-2AEA73F2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0001" b="3594"/>
          <a:stretch/>
        </p:blipFill>
        <p:spPr>
          <a:xfrm>
            <a:off x="-6350" y="280147"/>
            <a:ext cx="12198350" cy="661491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8C19A7C-81AC-48A0-A9F8-D50FA78F0445}"/>
              </a:ext>
            </a:extLst>
          </p:cNvPr>
          <p:cNvSpPr/>
          <p:nvPr/>
        </p:nvSpPr>
        <p:spPr>
          <a:xfrm>
            <a:off x="10281616" y="4981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2D28D80-2AC7-4131-AC22-DFBFD6A8D17D}"/>
              </a:ext>
            </a:extLst>
          </p:cNvPr>
          <p:cNvCxnSpPr>
            <a:cxnSpLocks/>
          </p:cNvCxnSpPr>
          <p:nvPr/>
        </p:nvCxnSpPr>
        <p:spPr>
          <a:xfrm flipH="1">
            <a:off x="9412448" y="5371142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989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DCA30-B324-405F-ACE6-73337404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E0574-1E09-4553-A85B-71BB8C7EA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005F75-E672-4837-880A-736167D8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12FBA07-97EF-4C31-85D7-989237344623}"/>
              </a:ext>
            </a:extLst>
          </p:cNvPr>
          <p:cNvSpPr/>
          <p:nvPr/>
        </p:nvSpPr>
        <p:spPr>
          <a:xfrm>
            <a:off x="5514306" y="15014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Ripete la casella/tasto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422A550-6E14-453F-A57E-DFB6620B409B}"/>
              </a:ext>
            </a:extLst>
          </p:cNvPr>
          <p:cNvCxnSpPr>
            <a:cxnSpLocks/>
          </p:cNvCxnSpPr>
          <p:nvPr/>
        </p:nvCxnSpPr>
        <p:spPr>
          <a:xfrm flipH="1">
            <a:off x="4645138" y="189109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496FE913-2417-47EF-99D3-E08481C05C63}"/>
              </a:ext>
            </a:extLst>
          </p:cNvPr>
          <p:cNvSpPr/>
          <p:nvPr/>
        </p:nvSpPr>
        <p:spPr>
          <a:xfrm>
            <a:off x="4466742" y="437984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elemento saveFileDIalog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9344E4C-5155-45D1-9A43-12153B0CC0E6}"/>
              </a:ext>
            </a:extLst>
          </p:cNvPr>
          <p:cNvCxnSpPr>
            <a:cxnSpLocks/>
          </p:cNvCxnSpPr>
          <p:nvPr/>
        </p:nvCxnSpPr>
        <p:spPr>
          <a:xfrm flipH="1">
            <a:off x="3597574" y="476952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1EE7883-7C6A-438D-BAE4-46826EE7A656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 del pulsante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D0158EB-5820-41EE-9941-A32B691A4C80}"/>
              </a:ext>
            </a:extLst>
          </p:cNvPr>
          <p:cNvCxnSpPr>
            <a:cxnSpLocks/>
          </p:cNvCxnSpPr>
          <p:nvPr/>
        </p:nvCxnSpPr>
        <p:spPr>
          <a:xfrm>
            <a:off x="8407153" y="4181383"/>
            <a:ext cx="2379216" cy="1109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07AD30-D0AD-45F7-A682-F2B49B9669D2}"/>
              </a:ext>
            </a:extLst>
          </p:cNvPr>
          <p:cNvSpPr/>
          <p:nvPr/>
        </p:nvSpPr>
        <p:spPr>
          <a:xfrm>
            <a:off x="6877029" y="25687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pulsante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F131469-2474-49A9-97B9-20001F1C5104}"/>
              </a:ext>
            </a:extLst>
          </p:cNvPr>
          <p:cNvCxnSpPr>
            <a:cxnSpLocks/>
          </p:cNvCxnSpPr>
          <p:nvPr/>
        </p:nvCxnSpPr>
        <p:spPr>
          <a:xfrm flipV="1">
            <a:off x="8589144" y="2808692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512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A2813-9D7D-47F0-A8C6-25D139DF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D03C03-B20C-40DD-9734-20890052C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44CF2A-1CC1-48B5-BF42-B9866AF9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B283148-BFBB-4E91-B8FB-CFFA079054E7}"/>
              </a:ext>
            </a:extLst>
          </p:cNvPr>
          <p:cNvSpPr/>
          <p:nvPr/>
        </p:nvSpPr>
        <p:spPr>
          <a:xfrm>
            <a:off x="7343107" y="15206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94DB031-78E7-4136-A669-8E4542D541A4}"/>
              </a:ext>
            </a:extLst>
          </p:cNvPr>
          <p:cNvCxnSpPr>
            <a:cxnSpLocks/>
          </p:cNvCxnSpPr>
          <p:nvPr/>
        </p:nvCxnSpPr>
        <p:spPr>
          <a:xfrm flipV="1">
            <a:off x="9010835" y="1507810"/>
            <a:ext cx="790113" cy="349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1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983DC-1BBF-4A61-82D2-4A261190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54519-CAD7-4FB0-B123-44018268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E94BEE-A8FC-43E6-B2AF-4FEEC407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44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43A36-27AD-409B-982E-C754A915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C7550-9F51-45A6-9146-1CCCA5882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6676FD-E703-4503-B274-990DFB52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F363498-E21A-4CE0-96B8-4300E77922D1}"/>
              </a:ext>
            </a:extLst>
          </p:cNvPr>
          <p:cNvSpPr/>
          <p:nvPr/>
        </p:nvSpPr>
        <p:spPr>
          <a:xfrm>
            <a:off x="6828203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nome della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6AFE-BADA-4214-903D-A2FF2392E66C}"/>
              </a:ext>
            </a:extLst>
          </p:cNvPr>
          <p:cNvCxnSpPr>
            <a:cxnSpLocks/>
          </p:cNvCxnSpPr>
          <p:nvPr/>
        </p:nvCxnSpPr>
        <p:spPr>
          <a:xfrm flipV="1">
            <a:off x="8540318" y="4829453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1202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C95C3-80E9-4DA8-889C-70110EB0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33A169-C4AD-49EF-B1A5-6A269D238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D32503-553A-4A71-9ABA-F77CBE9C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2306853-BD2A-4197-995B-49D0C8D914CB}"/>
              </a:ext>
            </a:extLst>
          </p:cNvPr>
          <p:cNvSpPr/>
          <p:nvPr/>
        </p:nvSpPr>
        <p:spPr>
          <a:xfrm>
            <a:off x="6801570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33B20D1-8674-40B8-AE4B-09031A46708D}"/>
              </a:ext>
            </a:extLst>
          </p:cNvPr>
          <p:cNvCxnSpPr>
            <a:cxnSpLocks/>
          </p:cNvCxnSpPr>
          <p:nvPr/>
        </p:nvCxnSpPr>
        <p:spPr>
          <a:xfrm flipV="1">
            <a:off x="8513685" y="1221759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807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2C1AD-2009-4449-B063-FBFD1404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08D60-E5FC-4946-B4F8-FB033ABF0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3FEB20-6263-4529-835C-F81DC6E8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EE514BA-1AE8-4497-8237-18710C7D688B}"/>
              </a:ext>
            </a:extLst>
          </p:cNvPr>
          <p:cNvSpPr/>
          <p:nvPr/>
        </p:nvSpPr>
        <p:spPr>
          <a:xfrm>
            <a:off x="6393196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8D7217-53D1-4EC2-989A-59396E5C1B09}"/>
              </a:ext>
            </a:extLst>
          </p:cNvPr>
          <p:cNvCxnSpPr>
            <a:cxnSpLocks/>
          </p:cNvCxnSpPr>
          <p:nvPr/>
        </p:nvCxnSpPr>
        <p:spPr>
          <a:xfrm flipH="1" flipV="1">
            <a:off x="5903651" y="3364637"/>
            <a:ext cx="683580" cy="257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488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D9897-47EB-456D-A9DA-EC3450A8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DD50-E8ED-46F6-9401-EBCAEF48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2F4150-C16B-4DA7-886E-B0905E6D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EF19E8C-C658-4BF7-AD6B-0D86ED582FBF}"/>
              </a:ext>
            </a:extLst>
          </p:cNvPr>
          <p:cNvSpPr/>
          <p:nvPr/>
        </p:nvSpPr>
        <p:spPr>
          <a:xfrm>
            <a:off x="5576452" y="33465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rende il nome e il percoso di un file .txt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F3CD493-9817-44F9-8366-4552EE72CDD5}"/>
              </a:ext>
            </a:extLst>
          </p:cNvPr>
          <p:cNvCxnSpPr>
            <a:cxnSpLocks/>
          </p:cNvCxnSpPr>
          <p:nvPr/>
        </p:nvCxnSpPr>
        <p:spPr>
          <a:xfrm flipH="1" flipV="1">
            <a:off x="5104661" y="3542191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470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DB2FD-F9C7-43BE-B0F6-CA4CBA56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BB31C2-DADB-447D-961E-5CB856252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99785-575D-48D5-8B8A-EA4AAD18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61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C3F7-0DB2-4EC9-8227-F0C682FE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7756F6-862B-473C-A1D7-C27347989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3BC64-56CE-4DCE-873B-636C6E697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202734" y="473402"/>
            <a:ext cx="11786532" cy="63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441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58346-E0DD-4EE9-BD75-F448543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5D25C6-4CA3-463E-9D96-0C0EDCBC9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02315B-E8F0-420F-B224-9844E21A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729105D-A7A4-47CE-9085-F3E16F630C3D}"/>
              </a:ext>
            </a:extLst>
          </p:cNvPr>
          <p:cNvSpPr/>
          <p:nvPr/>
        </p:nvSpPr>
        <p:spPr>
          <a:xfrm>
            <a:off x="5904926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/Desabilita pulsante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1280C-FC03-47A0-A6D4-888546394338}"/>
              </a:ext>
            </a:extLst>
          </p:cNvPr>
          <p:cNvCxnSpPr>
            <a:cxnSpLocks/>
          </p:cNvCxnSpPr>
          <p:nvPr/>
        </p:nvCxnSpPr>
        <p:spPr>
          <a:xfrm flipH="1" flipV="1">
            <a:off x="5433135" y="3260617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0D6869F2-FC6F-4E05-9A27-DE170A427349}"/>
              </a:ext>
            </a:extLst>
          </p:cNvPr>
          <p:cNvSpPr/>
          <p:nvPr/>
        </p:nvSpPr>
        <p:spPr>
          <a:xfrm>
            <a:off x="3222699" y="370169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nome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76F850E-880E-4BDB-B38B-B9414A0E6329}"/>
              </a:ext>
            </a:extLst>
          </p:cNvPr>
          <p:cNvCxnSpPr>
            <a:cxnSpLocks/>
          </p:cNvCxnSpPr>
          <p:nvPr/>
        </p:nvCxnSpPr>
        <p:spPr>
          <a:xfrm flipH="1" flipV="1">
            <a:off x="3080552" y="3482558"/>
            <a:ext cx="204186" cy="310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050FB5-815B-43E8-AE6A-BD859934485D}"/>
              </a:ext>
            </a:extLst>
          </p:cNvPr>
          <p:cNvSpPr/>
          <p:nvPr/>
        </p:nvSpPr>
        <p:spPr>
          <a:xfrm>
            <a:off x="6499730" y="120620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verrà</a:t>
            </a:r>
            <a:r>
              <a:rPr lang="pt-BR" sz="1600" dirty="0"/>
              <a:t> </a:t>
            </a:r>
            <a:r>
              <a:rPr lang="pt-BR" sz="1600" dirty="0" err="1"/>
              <a:t>scrito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F92A076-F7BD-492A-B295-818106DDDD36}"/>
              </a:ext>
            </a:extLst>
          </p:cNvPr>
          <p:cNvCxnSpPr>
            <a:cxnSpLocks/>
          </p:cNvCxnSpPr>
          <p:nvPr/>
        </p:nvCxnSpPr>
        <p:spPr>
          <a:xfrm flipH="1" flipV="1">
            <a:off x="5663953" y="1473693"/>
            <a:ext cx="1012056" cy="1500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9519886-AE14-480D-8E21-373E84EBD555}"/>
              </a:ext>
            </a:extLst>
          </p:cNvPr>
          <p:cNvSpPr/>
          <p:nvPr/>
        </p:nvSpPr>
        <p:spPr>
          <a:xfrm>
            <a:off x="167352" y="1708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DF21ED8-00A5-4C77-BB82-13138190654B}"/>
              </a:ext>
            </a:extLst>
          </p:cNvPr>
          <p:cNvCxnSpPr>
            <a:cxnSpLocks/>
          </p:cNvCxnSpPr>
          <p:nvPr/>
        </p:nvCxnSpPr>
        <p:spPr>
          <a:xfrm flipV="1">
            <a:off x="1970843" y="1802167"/>
            <a:ext cx="709068" cy="273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79C61366-78E3-41BE-96B4-5FFBB7F0740E}"/>
              </a:ext>
            </a:extLst>
          </p:cNvPr>
          <p:cNvSpPr/>
          <p:nvPr/>
        </p:nvSpPr>
        <p:spPr>
          <a:xfrm>
            <a:off x="5757170" y="20667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</a:t>
            </a:r>
          </a:p>
          <a:p>
            <a:pPr algn="ctr"/>
            <a:r>
              <a:rPr lang="pt-BR" sz="1600" dirty="0" err="1"/>
              <a:t>riga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E29A87B-86B6-4164-96C6-8F1CC15231C2}"/>
              </a:ext>
            </a:extLst>
          </p:cNvPr>
          <p:cNvCxnSpPr>
            <a:cxnSpLocks/>
          </p:cNvCxnSpPr>
          <p:nvPr/>
        </p:nvCxnSpPr>
        <p:spPr>
          <a:xfrm flipH="1" flipV="1">
            <a:off x="4314548" y="1954937"/>
            <a:ext cx="1618901" cy="529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754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EA864-E96F-4568-AFDC-D7B31136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23EECF-08DD-48AC-B511-EA346FE2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A186DB-C256-47DA-9941-CF684896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645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0FA0E-03B1-4293-A8FC-E7240C00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786551-15B6-4F2D-A1EB-0FCF872E0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22D83D-98F6-4B9B-A3E4-82A68630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3"/>
            <a:ext cx="12192000" cy="63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96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712E6-2DCE-40A0-82AC-8C90D698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03FA2-082E-4A74-BF25-2A0035FEA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49715B-2C3F-434F-B726-54D546A3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4DF9BD-5F76-4C1D-9EEE-B79A0D26BD72}"/>
              </a:ext>
            </a:extLst>
          </p:cNvPr>
          <p:cNvSpPr/>
          <p:nvPr/>
        </p:nvSpPr>
        <p:spPr>
          <a:xfrm>
            <a:off x="975220" y="39904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 </a:t>
            </a:r>
            <a:r>
              <a:rPr lang="pt-BR" sz="1600" dirty="0" err="1"/>
              <a:t>avanzata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0EEBB-AD7F-4E9C-8CD5-A6E3C46687C0}"/>
              </a:ext>
            </a:extLst>
          </p:cNvPr>
          <p:cNvCxnSpPr>
            <a:cxnSpLocks/>
          </p:cNvCxnSpPr>
          <p:nvPr/>
        </p:nvCxnSpPr>
        <p:spPr>
          <a:xfrm flipH="1" flipV="1">
            <a:off x="656949" y="2911876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7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Punto di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partenza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Conoscendo il software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Prima finestra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Organizzazione del codice sorgente </a:t>
            </a:r>
          </a:p>
          <a:p>
            <a:r>
              <a:rPr lang="it-IT" sz="2800" dirty="0">
                <a:solidFill>
                  <a:schemeClr val="bg1"/>
                </a:solidFill>
              </a:rPr>
              <a:t>Pulsanti e eventi</a:t>
            </a:r>
          </a:p>
          <a:p>
            <a:r>
              <a:rPr lang="it-IT" sz="2800" dirty="0">
                <a:solidFill>
                  <a:schemeClr val="bg1"/>
                </a:solidFill>
              </a:rPr>
              <a:t>Casella testo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0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5569ED-50E9-4C0A-B77F-A88D8206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3EBD3A-00C8-4383-A3B5-103D07CD98E0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vuota</a:t>
            </a:r>
          </a:p>
        </p:txBody>
      </p:sp>
    </p:spTree>
    <p:extLst>
      <p:ext uri="{BB962C8B-B14F-4D97-AF65-F5344CB8AC3E}">
        <p14:creationId xmlns:p14="http://schemas.microsoft.com/office/powerpoint/2010/main" val="23256762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60616-ABFF-4B81-AC7A-93E283C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0170F-D8FD-43CD-B0E9-160795DD8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210BEF-0FB0-413F-8592-42D7F75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895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906A8-731E-4CA2-B0CA-5970086F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E4DB43-1EA0-4876-B565-14FE27CC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8BDF9A-F6DF-47C1-B1E4-8B234B84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52A5B3-B566-4374-9458-BF9FA5301950}"/>
              </a:ext>
            </a:extLst>
          </p:cNvPr>
          <p:cNvSpPr/>
          <p:nvPr/>
        </p:nvSpPr>
        <p:spPr>
          <a:xfrm>
            <a:off x="7935313" y="526882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202A09-E46E-4E2D-AADA-C3FBBFE08D0D}"/>
              </a:ext>
            </a:extLst>
          </p:cNvPr>
          <p:cNvCxnSpPr>
            <a:cxnSpLocks/>
          </p:cNvCxnSpPr>
          <p:nvPr/>
        </p:nvCxnSpPr>
        <p:spPr>
          <a:xfrm flipH="1" flipV="1">
            <a:off x="6711518" y="4714043"/>
            <a:ext cx="1331652" cy="7901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245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98A66-FCC1-4AF9-8ECF-B5DFD3AD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2ECF8E-0E2B-4D99-B1DA-B162B62DA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76EE72-332E-442F-B28B-A34886CC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EB5B1A-F6BF-4475-9E24-69FD5C17EA6C}"/>
              </a:ext>
            </a:extLst>
          </p:cNvPr>
          <p:cNvSpPr/>
          <p:nvPr/>
        </p:nvSpPr>
        <p:spPr>
          <a:xfrm>
            <a:off x="8015212" y="4470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stampato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9DF543-EDC3-4F92-A9D0-B0AAF4031BC3}"/>
              </a:ext>
            </a:extLst>
          </p:cNvPr>
          <p:cNvCxnSpPr>
            <a:cxnSpLocks/>
          </p:cNvCxnSpPr>
          <p:nvPr/>
        </p:nvCxnSpPr>
        <p:spPr>
          <a:xfrm flipH="1" flipV="1">
            <a:off x="7696941" y="3392209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887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B9503-D60B-49C3-9587-B3D3EE69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D252A6-C8D0-447D-98E9-EC5C67B09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08CB09-558C-457F-A5A6-2A7B4072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24226CB-195B-4BB4-9497-EDB312E0B557}"/>
              </a:ext>
            </a:extLst>
          </p:cNvPr>
          <p:cNvSpPr/>
          <p:nvPr/>
        </p:nvSpPr>
        <p:spPr>
          <a:xfrm>
            <a:off x="6488253" y="27553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Coppia</a:t>
            </a:r>
            <a:r>
              <a:rPr lang="pt-BR" sz="1600" dirty="0"/>
              <a:t>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struture</a:t>
            </a:r>
            <a:r>
              <a:rPr lang="pt-BR" sz="1600" dirty="0"/>
              <a:t> </a:t>
            </a:r>
            <a:r>
              <a:rPr lang="pt-BR" sz="1600" dirty="0" err="1"/>
              <a:t>anteriore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D50239-4E99-4263-88E0-C913FDF573AC}"/>
              </a:ext>
            </a:extLst>
          </p:cNvPr>
          <p:cNvCxnSpPr>
            <a:cxnSpLocks/>
          </p:cNvCxnSpPr>
          <p:nvPr/>
        </p:nvCxnSpPr>
        <p:spPr>
          <a:xfrm flipH="1" flipV="1">
            <a:off x="4643021" y="2823099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875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C00A7-4F8D-4ABF-8478-641A0D72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946D2D-EE18-4811-8EEB-44A835E80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62B8F8-E6B7-4F46-8F5B-E6CC02BE8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86A58B-1D3A-4BC6-B496-1EC9A46DB45A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Coppia</a:t>
            </a:r>
            <a:r>
              <a:rPr lang="pt-BR" sz="1600" dirty="0"/>
              <a:t> </a:t>
            </a:r>
            <a:r>
              <a:rPr lang="pt-BR" sz="1600" dirty="0" err="1"/>
              <a:t>degli</a:t>
            </a:r>
            <a:r>
              <a:rPr lang="pt-BR" sz="1600" dirty="0"/>
              <a:t> </a:t>
            </a:r>
            <a:r>
              <a:rPr lang="pt-BR" sz="1600" dirty="0" err="1"/>
              <a:t>eventi</a:t>
            </a:r>
            <a:r>
              <a:rPr lang="pt-BR" sz="1600" dirty="0"/>
              <a:t> </a:t>
            </a:r>
            <a:r>
              <a:rPr lang="pt-BR" sz="1600" dirty="0" err="1"/>
              <a:t>anteriore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FFF2B7-234F-4907-B83C-59F33FDC09F3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76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2FD09-50A2-4063-95D6-32EB936A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A5DB58-ACCE-4433-91F6-0AA3FC5B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9F035B-AD39-425F-84B5-087B27BF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FC6BBB-563F-4DAE-8C3F-9D2A58A7741F}"/>
              </a:ext>
            </a:extLst>
          </p:cNvPr>
          <p:cNvSpPr/>
          <p:nvPr/>
        </p:nvSpPr>
        <p:spPr>
          <a:xfrm>
            <a:off x="7772556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CF3E0A4-CABC-4657-BE3A-A7D2AB939E6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87910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F53249D4-B09B-4060-AEE5-A70FC4A79CF6}"/>
              </a:ext>
            </a:extLst>
          </p:cNvPr>
          <p:cNvSpPr/>
          <p:nvPr/>
        </p:nvSpPr>
        <p:spPr>
          <a:xfrm>
            <a:off x="7704493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file com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44F6DA4-B81C-4E28-941A-AA2A138B4200}"/>
              </a:ext>
            </a:extLst>
          </p:cNvPr>
          <p:cNvCxnSpPr>
            <a:cxnSpLocks/>
          </p:cNvCxnSpPr>
          <p:nvPr/>
        </p:nvCxnSpPr>
        <p:spPr>
          <a:xfrm flipH="1" flipV="1">
            <a:off x="6027937" y="362535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1500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55BC8-AC02-4038-AF89-44F72B98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B546E-705B-4C00-A9DD-CAF4FF296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09246A-1EF6-400C-A519-5705E23D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9D04767-052C-4C03-966A-DCF4A66A1A47}"/>
              </a:ext>
            </a:extLst>
          </p:cNvPr>
          <p:cNvSpPr/>
          <p:nvPr/>
        </p:nvSpPr>
        <p:spPr>
          <a:xfrm>
            <a:off x="6204167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leggere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BD47548-289A-45F6-ABDE-928F1B4CAB88}"/>
              </a:ext>
            </a:extLst>
          </p:cNvPr>
          <p:cNvCxnSpPr>
            <a:cxnSpLocks/>
          </p:cNvCxnSpPr>
          <p:nvPr/>
        </p:nvCxnSpPr>
        <p:spPr>
          <a:xfrm flipH="1" flipV="1">
            <a:off x="4527611" y="117812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E4D4360-3A93-42A6-9054-BAB529358863}"/>
              </a:ext>
            </a:extLst>
          </p:cNvPr>
          <p:cNvSpPr/>
          <p:nvPr/>
        </p:nvSpPr>
        <p:spPr>
          <a:xfrm>
            <a:off x="6480701" y="42924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scrivere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F4DB49C-AF48-453F-953A-06C6CF290D39}"/>
              </a:ext>
            </a:extLst>
          </p:cNvPr>
          <p:cNvCxnSpPr>
            <a:cxnSpLocks/>
          </p:cNvCxnSpPr>
          <p:nvPr/>
        </p:nvCxnSpPr>
        <p:spPr>
          <a:xfrm flipH="1" flipV="1">
            <a:off x="4804145" y="44887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949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F00C6-B6C6-4376-9194-8788684C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51457-037D-4831-A1FC-FB2E60442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9CA660-2C40-4FE9-8008-BC471A620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150"/>
          <a:stretch/>
        </p:blipFill>
        <p:spPr>
          <a:xfrm>
            <a:off x="157065" y="453950"/>
            <a:ext cx="11877869" cy="640405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B63E07-FA5B-4DD2-B853-9CE91BC5C4AD}"/>
              </a:ext>
            </a:extLst>
          </p:cNvPr>
          <p:cNvSpPr/>
          <p:nvPr/>
        </p:nvSpPr>
        <p:spPr>
          <a:xfrm>
            <a:off x="7686738" y="26234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Installazione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package</a:t>
            </a:r>
            <a:r>
              <a:rPr lang="pt-BR" sz="1600" dirty="0"/>
              <a:t> per </a:t>
            </a:r>
            <a:r>
              <a:rPr lang="pt-BR" sz="1600" dirty="0" err="1"/>
              <a:t>gestire</a:t>
            </a:r>
            <a:r>
              <a:rPr lang="pt-BR" sz="1600" dirty="0"/>
              <a:t> i file </a:t>
            </a:r>
            <a:r>
              <a:rPr lang="pt-BR" sz="1600" dirty="0" err="1"/>
              <a:t>excel</a:t>
            </a:r>
            <a:r>
              <a:rPr lang="pt-BR" sz="1600" dirty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2623919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E9D99-93BC-4201-8143-F8E990AD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B0C3A6-EE04-4CD7-9F83-A23A4B41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D8D56B-32F2-4CAD-8E87-5F76F47D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240"/>
          <a:stretch/>
        </p:blipFill>
        <p:spPr>
          <a:xfrm>
            <a:off x="0" y="347338"/>
            <a:ext cx="12086932" cy="651066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981D2BC-1E7F-4EB0-804D-715DFC44C0FD}"/>
              </a:ext>
            </a:extLst>
          </p:cNvPr>
          <p:cNvSpPr/>
          <p:nvPr/>
        </p:nvSpPr>
        <p:spPr>
          <a:xfrm>
            <a:off x="9666458" y="15339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manager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FEB1EA1-663D-4939-A015-5DDBBBD3E9EA}"/>
              </a:ext>
            </a:extLst>
          </p:cNvPr>
          <p:cNvCxnSpPr>
            <a:cxnSpLocks/>
          </p:cNvCxnSpPr>
          <p:nvPr/>
        </p:nvCxnSpPr>
        <p:spPr>
          <a:xfrm flipH="1" flipV="1">
            <a:off x="7989902" y="17303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985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A74B1-E8BB-41FC-B3BC-9E0D9BF1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7C3D8E-4A3D-4AA3-8DC7-948EF421C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99A31C-1E26-4763-A947-2ED0A7D0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071C46A-8251-4095-ACBC-72CC5F560708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</a:t>
            </a:r>
            <a:r>
              <a:rPr lang="pt-BR" sz="1600" dirty="0" err="1"/>
              <a:t>disponibile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75AD2-9B49-4B8A-8A72-40CC5147711E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179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FCD28-33DB-491E-A0E1-796D90C7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26B1C-F473-42BB-88F4-0800607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8F34BC-56C9-4C2C-A245-E4CC77E9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137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EE77A-4623-434E-8C5E-71362BD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7E5143-3193-4CB6-8344-17C8271D8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AD2DD5-700F-41FF-BDA0-62BAC683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B47448A-4036-48B8-8A5C-FA3C3CB24DA6}"/>
              </a:ext>
            </a:extLst>
          </p:cNvPr>
          <p:cNvSpPr/>
          <p:nvPr/>
        </p:nvSpPr>
        <p:spPr>
          <a:xfrm>
            <a:off x="8308175" y="14693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17CAD9-BEF8-43A0-AAF8-082A25F9DA61}"/>
              </a:ext>
            </a:extLst>
          </p:cNvPr>
          <p:cNvCxnSpPr>
            <a:cxnSpLocks/>
          </p:cNvCxnSpPr>
          <p:nvPr/>
        </p:nvCxnSpPr>
        <p:spPr>
          <a:xfrm flipH="1" flipV="1">
            <a:off x="6631619" y="16656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937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69DB9-AC8A-4618-94F9-23298722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8B88C1-1A3D-485E-B362-BD8F3A33B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AD6E2-785A-4C9A-81BE-D8AD4FA4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29A4B77-801B-42FA-9BF2-9C1C631B26B9}"/>
              </a:ext>
            </a:extLst>
          </p:cNvPr>
          <p:cNvSpPr/>
          <p:nvPr/>
        </p:nvSpPr>
        <p:spPr>
          <a:xfrm>
            <a:off x="9355740" y="18688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i </a:t>
            </a:r>
            <a:r>
              <a:rPr lang="pt-BR" sz="1600" dirty="0" err="1"/>
              <a:t>progetti</a:t>
            </a:r>
            <a:r>
              <a:rPr lang="pt-BR" sz="1600" dirty="0"/>
              <a:t> </a:t>
            </a:r>
            <a:r>
              <a:rPr lang="pt-BR" sz="1600" dirty="0" err="1"/>
              <a:t>desiderati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7B443F-1B8B-4027-B6B4-4BCDA942BB33}"/>
              </a:ext>
            </a:extLst>
          </p:cNvPr>
          <p:cNvCxnSpPr>
            <a:cxnSpLocks/>
          </p:cNvCxnSpPr>
          <p:nvPr/>
        </p:nvCxnSpPr>
        <p:spPr>
          <a:xfrm flipH="1" flipV="1">
            <a:off x="7679184" y="206517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22CD0F41-2800-4625-B8EA-7933FC079394}"/>
              </a:ext>
            </a:extLst>
          </p:cNvPr>
          <p:cNvSpPr/>
          <p:nvPr/>
        </p:nvSpPr>
        <p:spPr>
          <a:xfrm>
            <a:off x="9701969" y="37787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Premi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installa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AF7721E-611F-4C86-AFE9-CBB6F162EAAE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551068"/>
            <a:ext cx="807870" cy="591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1738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29E0C-FDA6-4E9A-B2B4-600EC8C7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FEDCB7-BCD4-47FB-967A-CFF857DD4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12E27-F16E-4D69-81F6-823E2531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1081087"/>
            <a:ext cx="4629150" cy="46958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32B52BD-FFDB-43CC-B10E-ED30C4D7A3F4}"/>
              </a:ext>
            </a:extLst>
          </p:cNvPr>
          <p:cNvSpPr/>
          <p:nvPr/>
        </p:nvSpPr>
        <p:spPr>
          <a:xfrm>
            <a:off x="7772556" y="6041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Simplecemente</a:t>
            </a:r>
            <a:r>
              <a:rPr lang="pt-BR" sz="1600" dirty="0"/>
              <a:t> Ok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FA8EA1-2281-4336-A12F-C306A5E4216F}"/>
              </a:ext>
            </a:extLst>
          </p:cNvPr>
          <p:cNvCxnSpPr>
            <a:cxnSpLocks/>
          </p:cNvCxnSpPr>
          <p:nvPr/>
        </p:nvCxnSpPr>
        <p:spPr>
          <a:xfrm flipH="1" flipV="1">
            <a:off x="7164280" y="5803900"/>
            <a:ext cx="1003176" cy="324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9933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5CC9E-15CA-4676-B1D4-D6BE50A5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557A48-EDDE-4F04-A175-D88E6069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76F8E2-62CF-4D65-B1AC-D02DA9B4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7C06D88-3869-4F30-93FA-195B87BA05D3}"/>
              </a:ext>
            </a:extLst>
          </p:cNvPr>
          <p:cNvSpPr/>
          <p:nvPr/>
        </p:nvSpPr>
        <p:spPr>
          <a:xfrm>
            <a:off x="3061472" y="201973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 </a:t>
            </a:r>
            <a:r>
              <a:rPr lang="pt-BR" sz="1600" dirty="0" err="1"/>
              <a:t>installato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7C023B3-4C98-49AF-887C-FA37570946CC}"/>
              </a:ext>
            </a:extLst>
          </p:cNvPr>
          <p:cNvCxnSpPr>
            <a:cxnSpLocks/>
          </p:cNvCxnSpPr>
          <p:nvPr/>
        </p:nvCxnSpPr>
        <p:spPr>
          <a:xfrm flipH="1" flipV="1">
            <a:off x="1384916" y="221609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59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2903F-A829-45C9-BAD5-D5EF4971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011371-F090-43E9-A7D6-F043C59AC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8377C-D058-44A2-9747-8732D3159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0"/>
          <a:stretch/>
        </p:blipFill>
        <p:spPr>
          <a:xfrm>
            <a:off x="0" y="391885"/>
            <a:ext cx="12192000" cy="63622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4742547-B260-49AC-803B-321B51E59333}"/>
              </a:ext>
            </a:extLst>
          </p:cNvPr>
          <p:cNvSpPr/>
          <p:nvPr/>
        </p:nvSpPr>
        <p:spPr>
          <a:xfrm>
            <a:off x="3789441" y="20641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Esempio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B3565B9-3E1E-496F-A49B-67AACA40B11F}"/>
              </a:ext>
            </a:extLst>
          </p:cNvPr>
          <p:cNvCxnSpPr>
            <a:cxnSpLocks/>
          </p:cNvCxnSpPr>
          <p:nvPr/>
        </p:nvCxnSpPr>
        <p:spPr>
          <a:xfrm flipH="1" flipV="1">
            <a:off x="2112885" y="226048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66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8EBA2-CE74-4463-88B4-CC5C34E3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473D88-AE35-4632-8F60-0F9F266F8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E7119A-77A5-4CA0-8E62-A2FE5106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7401C9-81CB-4740-9838-EE2CCA865D3E}"/>
              </a:ext>
            </a:extLst>
          </p:cNvPr>
          <p:cNvSpPr/>
          <p:nvPr/>
        </p:nvSpPr>
        <p:spPr>
          <a:xfrm>
            <a:off x="6692440" y="22277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Converte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stream</a:t>
            </a:r>
            <a:r>
              <a:rPr lang="pt-BR" sz="1600" dirty="0"/>
              <a:t> in “</a:t>
            </a:r>
            <a:r>
              <a:rPr lang="pt-BR" sz="1600" dirty="0" err="1"/>
              <a:t>workbook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96CDF34-F5FD-40EA-814E-8C6992E785B5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2308194"/>
            <a:ext cx="1526962" cy="283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03D3C51A-0D03-4486-8404-09717376217D}"/>
              </a:ext>
            </a:extLst>
          </p:cNvPr>
          <p:cNvSpPr/>
          <p:nvPr/>
        </p:nvSpPr>
        <p:spPr>
          <a:xfrm>
            <a:off x="8752059" y="16506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nome “</a:t>
            </a:r>
            <a:r>
              <a:rPr lang="pt-BR" sz="1600" dirty="0" err="1"/>
              <a:t>percorso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A4006AD-33D8-4910-A77B-E85BA74DE7EB}"/>
              </a:ext>
            </a:extLst>
          </p:cNvPr>
          <p:cNvCxnSpPr>
            <a:cxnSpLocks/>
          </p:cNvCxnSpPr>
          <p:nvPr/>
        </p:nvCxnSpPr>
        <p:spPr>
          <a:xfrm flipH="1" flipV="1">
            <a:off x="7075503" y="18469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23023FAE-41A4-4961-A08F-70680D7626CE}"/>
              </a:ext>
            </a:extLst>
          </p:cNvPr>
          <p:cNvSpPr/>
          <p:nvPr/>
        </p:nvSpPr>
        <p:spPr>
          <a:xfrm>
            <a:off x="229496" y="27707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Cerca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9C787CB-6E74-4997-836B-3A862C349F70}"/>
              </a:ext>
            </a:extLst>
          </p:cNvPr>
          <p:cNvCxnSpPr>
            <a:cxnSpLocks/>
          </p:cNvCxnSpPr>
          <p:nvPr/>
        </p:nvCxnSpPr>
        <p:spPr>
          <a:xfrm flipV="1">
            <a:off x="1372928" y="2378592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F7AED3-E284-414F-AE76-1B5E449B905F}"/>
              </a:ext>
            </a:extLst>
          </p:cNvPr>
          <p:cNvSpPr/>
          <p:nvPr/>
        </p:nvSpPr>
        <p:spPr>
          <a:xfrm>
            <a:off x="454089" y="38828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uma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B07132A-3256-4B24-A0C5-ED6CD570D166}"/>
              </a:ext>
            </a:extLst>
          </p:cNvPr>
          <p:cNvCxnSpPr>
            <a:cxnSpLocks/>
          </p:cNvCxnSpPr>
          <p:nvPr/>
        </p:nvCxnSpPr>
        <p:spPr>
          <a:xfrm flipV="1">
            <a:off x="2067173" y="2955699"/>
            <a:ext cx="1119910" cy="969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2EAC185A-D19D-4B15-B4B5-CC9F2A78B303}"/>
              </a:ext>
            </a:extLst>
          </p:cNvPr>
          <p:cNvSpPr/>
          <p:nvPr/>
        </p:nvSpPr>
        <p:spPr>
          <a:xfrm>
            <a:off x="8645530" y="36803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Controlla</a:t>
            </a:r>
            <a:r>
              <a:rPr lang="pt-BR" sz="1600" dirty="0"/>
              <a:t> i tipi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9A8E9C7-8075-4EE3-B69F-5F7FD25F2B0E}"/>
              </a:ext>
            </a:extLst>
          </p:cNvPr>
          <p:cNvCxnSpPr>
            <a:cxnSpLocks/>
          </p:cNvCxnSpPr>
          <p:nvPr/>
        </p:nvCxnSpPr>
        <p:spPr>
          <a:xfrm flipH="1" flipV="1">
            <a:off x="7279690" y="3168818"/>
            <a:ext cx="1472369" cy="1032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292B41C-6382-4414-89BB-1AD0FF15ABCA}"/>
              </a:ext>
            </a:extLst>
          </p:cNvPr>
          <p:cNvSpPr/>
          <p:nvPr/>
        </p:nvSpPr>
        <p:spPr>
          <a:xfrm>
            <a:off x="6096000" y="4455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e </a:t>
            </a:r>
            <a:r>
              <a:rPr lang="pt-BR" sz="1600" dirty="0" err="1"/>
              <a:t>stampa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77F4290-CD9D-4AEA-9B08-FA2904EA3E72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3473687"/>
            <a:ext cx="1359993" cy="1088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1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916C5-24BD-46FF-B459-A2B10952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F1A87C-0464-4E85-ABED-E60186F7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FB4EFF-E77B-4453-993B-2539A39AA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72501" y="316217"/>
            <a:ext cx="12046998" cy="65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68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95273" y="17097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um </a:t>
            </a:r>
            <a:r>
              <a:rPr lang="pt-BR" sz="1600" dirty="0" err="1"/>
              <a:t>workbook</a:t>
            </a:r>
            <a:r>
              <a:rPr lang="pt-BR" sz="1600" dirty="0"/>
              <a:t> 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 flipV="1">
            <a:off x="1238705" y="1317615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caractere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27060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stilo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190183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6480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231462" y="11499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>
            <a:off x="1932950" y="1822147"/>
            <a:ext cx="776134" cy="444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8424582" y="238004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stilo</a:t>
            </a:r>
            <a:r>
              <a:rPr lang="pt-BR" sz="1600" dirty="0"/>
              <a:t> </a:t>
            </a:r>
            <a:r>
              <a:rPr lang="pt-BR" sz="1600" dirty="0" err="1"/>
              <a:t>dalla</a:t>
            </a:r>
            <a:r>
              <a:rPr lang="pt-BR" sz="1600" dirty="0"/>
              <a:t> </a:t>
            </a:r>
            <a:r>
              <a:rPr lang="pt-BR" sz="1600" dirty="0" err="1"/>
              <a:t>cella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 flipV="1">
            <a:off x="4739431" y="2466364"/>
            <a:ext cx="3909619" cy="277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332176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nelle</a:t>
            </a:r>
            <a:r>
              <a:rPr lang="pt-BR" sz="1600" dirty="0"/>
              <a:t> </a:t>
            </a:r>
            <a:r>
              <a:rPr lang="pt-BR" sz="1600" dirty="0" err="1"/>
              <a:t>celle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805937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177DF-8C25-4727-8C6F-0116C4F0CF4E}"/>
              </a:ext>
            </a:extLst>
          </p:cNvPr>
          <p:cNvSpPr/>
          <p:nvPr/>
        </p:nvSpPr>
        <p:spPr>
          <a:xfrm>
            <a:off x="6684110" y="3704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Fa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merge </a:t>
            </a:r>
            <a:r>
              <a:rPr lang="pt-BR" sz="1600" dirty="0" err="1"/>
              <a:t>di</a:t>
            </a:r>
            <a:r>
              <a:rPr lang="pt-BR" sz="1600" dirty="0"/>
              <a:t> 10 </a:t>
            </a:r>
            <a:r>
              <a:rPr lang="pt-BR" sz="1600" dirty="0" err="1"/>
              <a:t>celle</a:t>
            </a:r>
            <a:r>
              <a:rPr lang="pt-BR" sz="1600" dirty="0"/>
              <a:t> in uma </a:t>
            </a:r>
            <a:r>
              <a:rPr lang="pt-BR" sz="1600" dirty="0" err="1"/>
              <a:t>stessa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1A6F45E-7952-4F0A-AF58-18CAF1325DB8}"/>
              </a:ext>
            </a:extLst>
          </p:cNvPr>
          <p:cNvCxnSpPr>
            <a:cxnSpLocks/>
          </p:cNvCxnSpPr>
          <p:nvPr/>
        </p:nvCxnSpPr>
        <p:spPr>
          <a:xfrm flipH="1" flipV="1">
            <a:off x="5658268" y="3790872"/>
            <a:ext cx="1158031" cy="1510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E1C2C-2D86-47D9-97B3-863DD5913641}"/>
              </a:ext>
            </a:extLst>
          </p:cNvPr>
          <p:cNvSpPr/>
          <p:nvPr/>
        </p:nvSpPr>
        <p:spPr>
          <a:xfrm>
            <a:off x="4739430" y="464971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BAEACFC-A659-4769-A148-75DC00800C79}"/>
              </a:ext>
            </a:extLst>
          </p:cNvPr>
          <p:cNvCxnSpPr>
            <a:cxnSpLocks/>
          </p:cNvCxnSpPr>
          <p:nvPr/>
        </p:nvCxnSpPr>
        <p:spPr>
          <a:xfrm flipH="1" flipV="1">
            <a:off x="4152550" y="4281520"/>
            <a:ext cx="719070" cy="605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2663F3BE-C403-4871-8C8E-59AC554A3C03}"/>
              </a:ext>
            </a:extLst>
          </p:cNvPr>
          <p:cNvSpPr/>
          <p:nvPr/>
        </p:nvSpPr>
        <p:spPr>
          <a:xfrm>
            <a:off x="1238705" y="519641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6D6C686-A7BD-4055-99EA-E0D84C13CE50}"/>
              </a:ext>
            </a:extLst>
          </p:cNvPr>
          <p:cNvCxnSpPr>
            <a:cxnSpLocks/>
          </p:cNvCxnSpPr>
          <p:nvPr/>
        </p:nvCxnSpPr>
        <p:spPr>
          <a:xfrm flipV="1">
            <a:off x="2761053" y="4432523"/>
            <a:ext cx="279480" cy="8525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9555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Processi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esterni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2740B4-FD30-44DB-8C20-456F18C7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488DE-8BDE-4201-AA48-52DF1786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45CAD-05AC-4518-A8DD-23CB092F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79BE87-B420-4791-ADE2-F3F60CAC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705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Framework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una base di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Usare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file migration</a:t>
            </a:r>
          </a:p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scrivere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Performance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5366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Grid Views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0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39467D-B286-4CF4-A581-6B0C9FB3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B776A9-64FB-445B-843E-F2E132EEE91E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con pulsante</a:t>
            </a:r>
          </a:p>
        </p:txBody>
      </p:sp>
    </p:spTree>
    <p:extLst>
      <p:ext uri="{BB962C8B-B14F-4D97-AF65-F5344CB8AC3E}">
        <p14:creationId xmlns:p14="http://schemas.microsoft.com/office/powerpoint/2010/main" val="149986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9DDC-6675-4166-B05F-3674E46E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CDC5F6-ECAA-49EB-851D-E88E8A71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80A9-9A86-4575-8C12-DABF691F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4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841-E0B9-4371-B3D9-AAB57E9C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A16CFF-D0F4-44B6-A058-8A7DCF19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E4810A-747A-4112-B23B-7EECE3D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62BD94-6BEA-45BB-A8CE-1B38D672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49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BE885A-DBEE-4D4E-B1F3-89F96FDD6B42}"/>
              </a:ext>
            </a:extLst>
          </p:cNvPr>
          <p:cNvSpPr/>
          <p:nvPr/>
        </p:nvSpPr>
        <p:spPr>
          <a:xfrm>
            <a:off x="6676007" y="13092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it-IT" sz="1600" dirty="0"/>
              <a:t>procedura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A0CAB-B312-4AD0-9CDE-9E8171F3E93B}"/>
              </a:ext>
            </a:extLst>
          </p:cNvPr>
          <p:cNvCxnSpPr>
            <a:stCxn id="6" idx="3"/>
          </p:cNvCxnSpPr>
          <p:nvPr/>
        </p:nvCxnSpPr>
        <p:spPr>
          <a:xfrm>
            <a:off x="8513684" y="167322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1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12D5E-8A2A-4BBD-92E4-98E887EA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B0E1D-DFF5-4CF7-9A9D-23A629CB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784162-8DF0-4BBA-A7B7-C4E98F7D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7C81-E197-4B61-BD28-040C30D5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E615C-65E9-4A79-8C5C-CC9A2090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C97574-CEDD-4A1E-9E76-4CB0AD6E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9B072-AA5B-4963-A058-93064B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BB757-BB4B-4E09-9BD3-E9130894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935F94-6D4E-401E-AFA5-AB33F528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1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50620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542607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1CE67-ABDB-41C8-A188-EC3910127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09BE2C-EA4C-4E23-BDD9-634669D70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CB2FA-1336-4A25-94DA-73FD76ED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29847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it-IT" sz="1600" dirty="0"/>
              <a:t>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3348690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64C4-8D63-41E8-A4D1-7A8626E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BBD85D-3AFA-4AC1-AE55-0E4608FD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875EB-0E54-4CEC-8265-A9E88834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7B86-781C-4982-8F9F-F77ABBC3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CE065-E6ED-404F-B1C5-E5B7460D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E90A83-A15F-4DED-AD43-19F7267B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2F84-F5D7-4EB1-9B0A-14C4F34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1A5AD-3979-48DC-9106-AD7C3771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71E11B-6AB7-447D-88CB-1B38CBC5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86AE04-79CE-4329-A8DB-01D9EC8C9D97}"/>
              </a:ext>
            </a:extLst>
          </p:cNvPr>
          <p:cNvSpPr/>
          <p:nvPr/>
        </p:nvSpPr>
        <p:spPr>
          <a:xfrm>
            <a:off x="1320183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Viene</a:t>
            </a:r>
            <a:r>
              <a:rPr lang="pt-BR" sz="1600" dirty="0"/>
              <a:t> </a:t>
            </a:r>
            <a:r>
              <a:rPr lang="it-IT" sz="1600" dirty="0"/>
              <a:t>scritto</a:t>
            </a:r>
            <a:r>
              <a:rPr lang="pt-BR" sz="1600" dirty="0"/>
              <a:t> </a:t>
            </a:r>
            <a:r>
              <a:rPr lang="it-IT" sz="1600" dirty="0"/>
              <a:t>nella</a:t>
            </a:r>
            <a:r>
              <a:rPr lang="pt-BR" sz="1600" dirty="0"/>
              <a:t> </a:t>
            </a:r>
            <a:r>
              <a:rPr lang="pt-BR" sz="1600" dirty="0" err="1"/>
              <a:t>lingua</a:t>
            </a:r>
            <a:r>
              <a:rPr lang="pt-BR" sz="1600" dirty="0"/>
              <a:t> </a:t>
            </a:r>
            <a:r>
              <a:rPr lang="it-IT" sz="1600" dirty="0"/>
              <a:t>del</a:t>
            </a:r>
            <a:r>
              <a:rPr lang="pt-BR" sz="1600" dirty="0"/>
              <a:t> </a:t>
            </a:r>
            <a:r>
              <a:rPr lang="it-IT" sz="1600" dirty="0"/>
              <a:t>sistema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88F8C-88D4-4156-A36A-F68503463C80}"/>
              </a:ext>
            </a:extLst>
          </p:cNvPr>
          <p:cNvCxnSpPr/>
          <p:nvPr/>
        </p:nvCxnSpPr>
        <p:spPr>
          <a:xfrm>
            <a:off x="3157860" y="344856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5523F-AA82-4C4F-ADE5-975522F9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83D9C-DAA2-4DA4-B653-7521D672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D7AA99-9A03-4AA6-8887-FBA72631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4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5A8DA-A9A4-4FE9-8171-B757AF24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A98D1-1B62-4A67-A576-6ED614AE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24D57-78BF-4924-AD84-120BB537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B634-FF12-4A36-924A-A8C8B986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29253-4AD7-48CF-807E-1E3C79A3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0CF5C-9179-486A-B41F-E3A36203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FCD0D-F4A0-428D-96FB-F28740A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2CAE0-913F-41AD-918F-679D7E48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ABA6A-22E5-4841-A61B-2F477DA3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699A839-3110-4D79-8C41-FC58586DAB54}"/>
              </a:ext>
            </a:extLst>
          </p:cNvPr>
          <p:cNvSpPr/>
          <p:nvPr/>
        </p:nvSpPr>
        <p:spPr>
          <a:xfrm>
            <a:off x="6568458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vuoto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BAB336-41B8-4F74-B470-AA863DA0117A}"/>
              </a:ext>
            </a:extLst>
          </p:cNvPr>
          <p:cNvCxnSpPr/>
          <p:nvPr/>
        </p:nvCxnSpPr>
        <p:spPr>
          <a:xfrm>
            <a:off x="8406135" y="3812549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45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E813-D6E6-4FD1-BA3F-9126ADE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528A0-842B-4044-83AC-7BE95854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CFFC8A-A2E6-44F7-B4A3-13D672BA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5FCDB-0355-433F-9037-7CBFCDA71872}"/>
              </a:ext>
            </a:extLst>
          </p:cNvPr>
          <p:cNvSpPr/>
          <p:nvPr/>
        </p:nvSpPr>
        <p:spPr>
          <a:xfrm>
            <a:off x="6639479" y="44765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nome label (variabile)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401C77-D25C-47E7-B11B-087AC29A4D73}"/>
              </a:ext>
            </a:extLst>
          </p:cNvPr>
          <p:cNvCxnSpPr/>
          <p:nvPr/>
        </p:nvCxnSpPr>
        <p:spPr>
          <a:xfrm>
            <a:off x="8477156" y="486011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8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D007-8C9E-4D16-8771-E182C7A1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9823F-50AF-4B3A-9B82-C0409245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FD80CF-B486-407A-9725-2B262173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E4ADA-044F-4EB7-B5C8-952EA4E2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D3ADE-F7FD-48D1-B6AC-B0145856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A55B1-DD99-4410-85AC-843EEB7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5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BEF5-803C-4D22-B66C-9D5DB787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239422-FE25-447E-83FD-67CC1149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75F5-7C36-4BC5-9329-FC312311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t="19547" r="47937" b="29579"/>
          <a:stretch/>
        </p:blipFill>
        <p:spPr>
          <a:xfrm>
            <a:off x="3488923" y="1420427"/>
            <a:ext cx="5078027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EB21-A35C-4C20-BBFD-C8C9683E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640CA-093C-4943-8051-E8890379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478593-A69A-4C02-AA1C-AA2A677D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D873-D32B-48B2-B8FB-233E9EBE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69857-5EA9-4FF7-BF9A-397820C8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EF8E-EC4C-4E6D-84C2-577C3615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0F6FED2-C60B-4883-BA55-72154AA026AB}"/>
              </a:ext>
            </a:extLst>
          </p:cNvPr>
          <p:cNvSpPr/>
          <p:nvPr/>
        </p:nvSpPr>
        <p:spPr>
          <a:xfrm>
            <a:off x="6603968" y="39083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(variable) 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4B156A-D3CB-4AD3-92F3-7894BC3DA90E}"/>
              </a:ext>
            </a:extLst>
          </p:cNvPr>
          <p:cNvCxnSpPr/>
          <p:nvPr/>
        </p:nvCxnSpPr>
        <p:spPr>
          <a:xfrm>
            <a:off x="8441645" y="4291943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2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26251-8042-4F3B-B511-9FE76445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6F8A6-ADB8-42E0-8246-D67DDE4A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20BCA-EF78-45A1-8E6E-C4EA6B22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22565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7956F9-BFE0-477A-85EC-6BBA7F4ECBD1}"/>
              </a:ext>
            </a:extLst>
          </p:cNvPr>
          <p:cNvSpPr/>
          <p:nvPr/>
        </p:nvSpPr>
        <p:spPr>
          <a:xfrm>
            <a:off x="6577335" y="38995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</a:t>
            </a:r>
            <a:r>
              <a:rPr lang="pt-BR" sz="1600" dirty="0" err="1"/>
              <a:t>variable</a:t>
            </a:r>
            <a:r>
              <a:rPr lang="pt-BR" sz="1600" dirty="0"/>
              <a:t>) </a:t>
            </a:r>
            <a:r>
              <a:rPr lang="pt-BR" sz="1600" dirty="0" err="1"/>
              <a:t>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7087957-B643-4BA4-B2C0-74D72E7D4FDC}"/>
              </a:ext>
            </a:extLst>
          </p:cNvPr>
          <p:cNvCxnSpPr/>
          <p:nvPr/>
        </p:nvCxnSpPr>
        <p:spPr>
          <a:xfrm>
            <a:off x="8415012" y="428306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B2259-FC18-4B2B-AAD0-3AF2221C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782CD9-A77B-44D5-B393-B6B092CE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EE02C-6BE6-4B95-AA56-A316A410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641B639-0FF1-4D04-8089-6CDC5A2C8FA6}"/>
              </a:ext>
            </a:extLst>
          </p:cNvPr>
          <p:cNvSpPr/>
          <p:nvPr/>
        </p:nvSpPr>
        <p:spPr>
          <a:xfrm>
            <a:off x="6559580" y="10301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Label (testo)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3AD950D-554B-4713-BC77-A3D7EB0B17AB}"/>
              </a:ext>
            </a:extLst>
          </p:cNvPr>
          <p:cNvCxnSpPr/>
          <p:nvPr/>
        </p:nvCxnSpPr>
        <p:spPr>
          <a:xfrm>
            <a:off x="8397257" y="141373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2387933-577F-4DA9-97F3-DC087ED51AA4}"/>
              </a:ext>
            </a:extLst>
          </p:cNvPr>
          <p:cNvSpPr/>
          <p:nvPr/>
        </p:nvSpPr>
        <p:spPr>
          <a:xfrm>
            <a:off x="6559580" y="49115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nome  </a:t>
            </a:r>
            <a:r>
              <a:rPr lang="pt-BR" sz="1600" dirty="0" err="1"/>
              <a:t>label</a:t>
            </a:r>
            <a:r>
              <a:rPr lang="pt-BR" sz="1600" dirty="0"/>
              <a:t> (</a:t>
            </a:r>
            <a:r>
              <a:rPr lang="pt-BR" sz="1600" dirty="0" err="1"/>
              <a:t>variabile</a:t>
            </a:r>
            <a:r>
              <a:rPr lang="pt-BR" sz="1600" dirty="0"/>
              <a:t>)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1087F22-F112-4AE8-91E8-5622A64E9473}"/>
              </a:ext>
            </a:extLst>
          </p:cNvPr>
          <p:cNvCxnSpPr/>
          <p:nvPr/>
        </p:nvCxnSpPr>
        <p:spPr>
          <a:xfrm>
            <a:off x="8397257" y="5295121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9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30809-C462-446D-9560-B25A0861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5A62F0-11FC-4E10-8D09-EB8E4B94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25D353-ACD8-48DC-82C0-D63F4F9D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789366C-D47E-4DFD-8B8A-53C5A4EC764E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398C2EB-6A2C-4E64-BBE9-31B91373F253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60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F5D03-9AAA-4BB4-AB5B-0AD5019E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53738-2860-4614-88DE-BDC8407D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CDE175-5EA4-4937-A737-7C7C62FF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49A1F-8703-4A9D-B15D-29A61560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44D19-5B15-49E7-A313-F8BB9B39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A377B5-1431-46CC-B041-F28F9AF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64164-FC51-4A7C-B149-5BC7FB63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4EB4F-6B68-4D68-A678-167E10EA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3F928-3E59-4CAC-86D6-3262E249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8351A0-0359-4BA7-A63C-112AB96567AF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B39CA8-8366-4D37-A99E-13BD57A42E67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67B0-C28C-4D81-BB85-992DE88A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C1FC8-BDC7-42B0-B21F-61D36A25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9C02F9-57A9-4C5E-93C9-05FE663A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D879-FA83-4E98-B681-F35A584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5C6AD-657A-4A79-9490-5F0F1D38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57A511-C9B4-4E59-8031-1538B657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A266B-9EF0-42DF-8156-BA3F1D4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A3F77-1502-4062-AADA-56CBD753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53420-0577-4594-B406-8995BBF5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7C5D-B16B-45F7-A93B-01EEEE0B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3EA94-5B61-4EE0-BA4C-09D1E7A1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B70458-40CE-42DF-ABFF-4BCAC0C6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3237" r="50000" b="40323"/>
          <a:stretch/>
        </p:blipFill>
        <p:spPr>
          <a:xfrm>
            <a:off x="3181165" y="1690688"/>
            <a:ext cx="5829670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5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C023-10B7-4792-B6E5-E99100FE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91F8C-BBA6-4D95-A573-392E36F9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217E8D-93E2-441B-A3CF-661C277F0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718" r="50000" b="40194"/>
          <a:stretch/>
        </p:blipFill>
        <p:spPr>
          <a:xfrm>
            <a:off x="3275860" y="1825625"/>
            <a:ext cx="582079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Archivi</a:t>
            </a:r>
            <a:r>
              <a:rPr lang="pt-BR" sz="1600" dirty="0"/>
              <a:t> </a:t>
            </a:r>
            <a:r>
              <a:rPr lang="it-IT" sz="1600" dirty="0"/>
              <a:t>d’impostazione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331650" y="1684054"/>
            <a:ext cx="2265290" cy="2897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12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</a:t>
            </a:r>
            <a:r>
              <a:rPr lang="it-IT" sz="1600" dirty="0"/>
              <a:t>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207363" y="1825625"/>
            <a:ext cx="2389577" cy="148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02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</a:t>
            </a:r>
            <a:r>
              <a:rPr lang="pt-BR" sz="1600" dirty="0"/>
              <a:t> </a:t>
            </a:r>
            <a:r>
              <a:rPr lang="it-IT" sz="1600" dirty="0"/>
              <a:t>dell’App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30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it-IT" sz="1600" dirty="0"/>
              <a:t>principale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9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95B8-E860-48E2-A4D8-ED3EC74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4905-E739-4DC9-8A8D-AEB4482F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64F4CA-3426-4BB7-A8E5-65B18005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AF91DED-A21A-48EA-B64B-1006535B6537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Elementi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BE7FB4-0AFF-4BC2-ABF6-69CF43374EE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92428" y="3181197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28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EAE2E-DFFA-48D5-9076-CEFCD56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42DA-E5B7-442D-8244-145B2875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A5190-D7E7-457F-BF55-DCD8F1F2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AA6D38-189D-4D88-B6B6-1D797A6FF1F3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43D6FD-79BF-4040-BA31-DE2F06E3C13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76009" y="2956265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438905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32909" y="3568053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105-CE5D-4859-B617-904204BE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CB040-F67B-4A03-9387-DF0F08E7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3D6FD1-DC3E-4B85-BC27-E41E9F0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7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462362" y="2825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lasse parziale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56366" y="296437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3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096000" y="1647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hiamate delle librerie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390004" y="1786631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376909" y="2366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Package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70913" y="250572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81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DB42A-BDB5-49CA-A977-B6D72DF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6912E-53C5-4BCF-9B7E-9A9291CC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DBFBC-6AAB-47B2-BDCF-5F255A09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504D9C-5521-4F3E-A05C-674422C6DDA1}"/>
              </a:ext>
            </a:extLst>
          </p:cNvPr>
          <p:cNvSpPr/>
          <p:nvPr/>
        </p:nvSpPr>
        <p:spPr>
          <a:xfrm>
            <a:off x="6202532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rocedura main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AA8EA3F-E23C-451A-8CAD-E4538F0F0C8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87916" y="3065016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76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7D447-3664-43FB-AF4B-4A652068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D4CF87-3E69-4201-8A3E-6DC92C78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6E54B5-5DA2-473C-B38D-1F25981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35CB3F-FC0A-475A-B95C-9E59D26AE1D0}"/>
              </a:ext>
            </a:extLst>
          </p:cNvPr>
          <p:cNvSpPr/>
          <p:nvPr/>
        </p:nvSpPr>
        <p:spPr>
          <a:xfrm>
            <a:off x="5492319" y="21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Aprire il codice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B04614F-50E2-43B5-9FF2-AAAA8EF14D5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77703" y="2541233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6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B5903-DAD4-4F48-A73C-76950626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F65EC-2874-46F1-A579-43E2075F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7932BF-E17B-4D2E-8409-AADAC71C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365125"/>
            <a:ext cx="12192000" cy="6492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1E67CB-9E6B-4C0E-900E-0C1C6C422B56}"/>
              </a:ext>
            </a:extLst>
          </p:cNvPr>
          <p:cNvSpPr/>
          <p:nvPr/>
        </p:nvSpPr>
        <p:spPr>
          <a:xfrm>
            <a:off x="8173375" y="37752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</a:t>
            </a:r>
            <a:r>
              <a:rPr lang="it-IT" sz="1600" dirty="0"/>
              <a:t>nserire nuovi elementi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F61ADB-109B-4828-B1BB-A4153E5FEC0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8759" y="4139214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4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02F2-DBE8-44DC-98EC-0AA7BBC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DEA6-1231-4AEE-B297-355D7973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D3104-D49A-4402-B3BF-9B494AB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33487"/>
            <a:ext cx="6991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B9769-841E-4D90-A0BD-29F25025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3BBE4-7525-493B-8441-B1D00FE1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0DA57-05D2-48E6-A655-D1131178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D962F5-23F0-4326-B302-C7CD6ED495C6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it-IT" sz="1600" dirty="0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4ED6B2-0A8A-49F2-BDC3-CD4789372B6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7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C2E92-D502-4A47-AE79-EC5BF2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A7128-C90E-4A48-9064-A57ED119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83AEB4-7194-4F2E-B1F9-8C75706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F6A8D4-B3FA-4552-87BB-78003A846409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</a:t>
            </a:r>
            <a:r>
              <a:rPr lang="pt-BR" sz="1600" dirty="0"/>
              <a:t>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7DFB33D-E1BA-4A87-8A86-849B566E98E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581747" y="3532387"/>
            <a:ext cx="1831760" cy="1297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452C90-54AF-43DB-B967-5342B8E546A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57421" y="3532387"/>
            <a:ext cx="1186649" cy="1394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1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DE725-3009-4B39-9803-44948A3B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7FC14-F4AC-4C79-80B0-5742865A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9254E-7E9D-4EF0-B284-8C66D7DC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D4CE-9503-47BD-900D-57D33785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2A248C-1F27-42CA-A684-BFA377C1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E8F2B-D769-42AA-AD82-3F2422D7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5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84940-2FA0-4B49-B582-0B46AEC8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AB39A-0306-4601-A8BD-65B5BE3FA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AF380E-3564-4718-B721-4137127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8FB4A0-768D-4560-A1FD-E72FF62149B9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D0E116A-FF20-4032-B2EC-D6B6313463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79907" y="3159525"/>
            <a:ext cx="952870" cy="986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76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61FE7E-6415-46EC-B19E-02862F95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</a:t>
            </a:r>
            <a:r>
              <a:rPr lang="it-IT" sz="1600" dirty="0"/>
              <a:t>tastiera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80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06B589-8032-4BB4-A3BA-B0649E16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mouse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279907" y="1825625"/>
            <a:ext cx="908481" cy="1333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8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05BC80-7E0B-451A-A9CC-28D9E378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673A5B2-8354-4BF6-8AFB-7E2A861FBF95}"/>
              </a:ext>
            </a:extLst>
          </p:cNvPr>
          <p:cNvSpPr/>
          <p:nvPr/>
        </p:nvSpPr>
        <p:spPr>
          <a:xfrm>
            <a:off x="6522128" y="22184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premi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39D9C3C-710E-4C9F-A07F-445548437A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59805" y="2582477"/>
            <a:ext cx="872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2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94ABA-027F-4B80-9E1F-7E8C5BA2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A7BF0-C20A-40B7-9E00-A0F94E4BF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D2D4C-54D4-41E8-BCEA-27013593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6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2873407" y="43313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 ha inviato l’evento</a:t>
            </a:r>
          </a:p>
          <a:p>
            <a:pPr algn="ctr"/>
            <a:r>
              <a:rPr lang="it-IT" sz="1600" dirty="0"/>
              <a:t>(Casella di testo</a:t>
            </a:r>
            <a:r>
              <a:rPr lang="pt-BR" sz="1600" dirty="0"/>
              <a:t>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</p:cNvCxnSpPr>
          <p:nvPr/>
        </p:nvCxnSpPr>
        <p:spPr>
          <a:xfrm flipV="1">
            <a:off x="4607511" y="3361462"/>
            <a:ext cx="1012054" cy="1467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5619565" y="446546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sull’evento inviato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38404" y="3429000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8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458681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</a:t>
            </a:r>
            <a:r>
              <a:rPr lang="pt-BR" sz="1600" dirty="0"/>
              <a:t> </a:t>
            </a:r>
            <a:r>
              <a:rPr lang="it-IT" sz="1600" dirty="0"/>
              <a:t>l’inserimento</a:t>
            </a:r>
            <a:r>
              <a:rPr lang="pt-BR" sz="1600" dirty="0"/>
              <a:t> </a:t>
            </a:r>
            <a:r>
              <a:rPr lang="it-IT" sz="1600" dirty="0"/>
              <a:t>di</a:t>
            </a:r>
            <a:r>
              <a:rPr lang="pt-BR" sz="1600" dirty="0"/>
              <a:t> </a:t>
            </a:r>
            <a:r>
              <a:rPr lang="it-IT" sz="1600" dirty="0"/>
              <a:t>numeri</a:t>
            </a:r>
            <a:r>
              <a:rPr lang="pt-BR" sz="1600" dirty="0"/>
              <a:t>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96358" y="3731473"/>
            <a:ext cx="1192566" cy="6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2663301" y="5475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</p:cNvCxnSpPr>
          <p:nvPr/>
        </p:nvCxnSpPr>
        <p:spPr>
          <a:xfrm flipV="1">
            <a:off x="3582140" y="4465467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11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0FEF2-5FEB-43B8-880D-D64330CE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59E6-E92A-47A9-A1CA-27C47458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AF123F-AA10-40E0-89B2-B26F712A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14C9ED-00EC-464A-9854-410DEB251250}"/>
              </a:ext>
            </a:extLst>
          </p:cNvPr>
          <p:cNvSpPr/>
          <p:nvPr/>
        </p:nvSpPr>
        <p:spPr>
          <a:xfrm>
            <a:off x="2112886" y="5997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71E7D31-71EA-499E-8BAE-805A9B35BD89}"/>
              </a:ext>
            </a:extLst>
          </p:cNvPr>
          <p:cNvCxnSpPr>
            <a:cxnSpLocks/>
          </p:cNvCxnSpPr>
          <p:nvPr/>
        </p:nvCxnSpPr>
        <p:spPr>
          <a:xfrm flipV="1">
            <a:off x="3031725" y="4987529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2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E16E-7E2C-4E31-8B63-D11E246A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2D3109-5434-480C-BBFB-9BB94176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177BF-2FB3-4775-969C-670F2A46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8FBDD-83C0-47EF-BF40-7716A1DE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5F4E5A-B8CA-4CBB-A7AB-13B077D4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3EB80-51F6-4B1B-BA98-B981B88E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92AE7-9CF5-4030-ABB2-FA7580C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43DEC-A61E-4C94-AC82-0E07146E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52679B-84C7-447D-BEE3-94F4C2D6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4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l’operazione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valore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86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it-IT" sz="1600" dirty="0"/>
              <a:t>l’operazione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valore della casella di testo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BEECD37-9226-4785-ADE0-E31D8D82CDA3}"/>
              </a:ext>
            </a:extLst>
          </p:cNvPr>
          <p:cNvSpPr/>
          <p:nvPr/>
        </p:nvSpPr>
        <p:spPr>
          <a:xfrm>
            <a:off x="6862194" y="2130804"/>
            <a:ext cx="2659311" cy="7279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giusto fare così?</a:t>
            </a:r>
          </a:p>
        </p:txBody>
      </p:sp>
    </p:spTree>
    <p:extLst>
      <p:ext uri="{BB962C8B-B14F-4D97-AF65-F5344CB8AC3E}">
        <p14:creationId xmlns:p14="http://schemas.microsoft.com/office/powerpoint/2010/main" val="2092681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4E62-A70A-48D8-9929-E6C016F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382E07-165F-4452-A554-8EF3BA6B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DAC6A-9F05-48F8-AE3C-4B23A71D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8E50A9-18EB-4ACC-BA6D-B6A13892527B}"/>
              </a:ext>
            </a:extLst>
          </p:cNvPr>
          <p:cNvSpPr/>
          <p:nvPr/>
        </p:nvSpPr>
        <p:spPr>
          <a:xfrm>
            <a:off x="4682759" y="42038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delle variabile nel costruttore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6DF8A6-D865-41FA-A1FF-8508D5CB7F56}"/>
              </a:ext>
            </a:extLst>
          </p:cNvPr>
          <p:cNvCxnSpPr>
            <a:cxnSpLocks/>
          </p:cNvCxnSpPr>
          <p:nvPr/>
        </p:nvCxnSpPr>
        <p:spPr>
          <a:xfrm flipH="1" flipV="1">
            <a:off x="3687486" y="35516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52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4B52D-B4D8-40ED-9DE4-FB4E765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F001D-0EF1-4ECE-A4F8-B747FB9A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9F4C07-4160-417F-8D85-80255F0C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4CF30B-1473-433F-9EE3-0B9457C22A5A}"/>
              </a:ext>
            </a:extLst>
          </p:cNvPr>
          <p:cNvSpPr/>
          <p:nvPr/>
        </p:nvSpPr>
        <p:spPr>
          <a:xfrm>
            <a:off x="5252774" y="28385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Gestice tutte le operazioni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C7CB2F9-2DD0-4AD4-9DA6-2C7D641354A2}"/>
              </a:ext>
            </a:extLst>
          </p:cNvPr>
          <p:cNvCxnSpPr>
            <a:cxnSpLocks/>
          </p:cNvCxnSpPr>
          <p:nvPr/>
        </p:nvCxnSpPr>
        <p:spPr>
          <a:xfrm flipH="1" flipV="1">
            <a:off x="4257501" y="2186352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64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C82187B-5D3F-40D6-8290-A4E3EE0E2F9E}"/>
              </a:ext>
            </a:extLst>
          </p:cNvPr>
          <p:cNvSpPr/>
          <p:nvPr/>
        </p:nvSpPr>
        <p:spPr>
          <a:xfrm>
            <a:off x="5110161" y="103094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Caso sia il primo input oppure dopo operazione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A2DABF5-8C7C-4136-A680-DF81DEAF53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21943" y="1394934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E26DB5C-67B3-485B-B8B2-4861CDB4F6DB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il testo e aggiorna la posizione del cursor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B9834D0-3E07-4CC2-9578-11F4386D1A9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2944" y="2885813"/>
            <a:ext cx="1084842" cy="414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38EC85D-8EEB-4523-B302-415A0147E727}"/>
              </a:ext>
            </a:extLst>
          </p:cNvPr>
          <p:cNvSpPr/>
          <p:nvPr/>
        </p:nvSpPr>
        <p:spPr>
          <a:xfrm>
            <a:off x="6862194" y="2130804"/>
            <a:ext cx="2659311" cy="19210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Esercizio 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il punto decimale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pulsanti CE, C</a:t>
            </a:r>
          </a:p>
          <a:p>
            <a:pPr algn="ctr"/>
            <a:r>
              <a:rPr lang="it-IT" dirty="0"/>
              <a:t>3. Gestire pulsante backspace</a:t>
            </a:r>
          </a:p>
        </p:txBody>
      </p:sp>
    </p:spTree>
    <p:extLst>
      <p:ext uri="{BB962C8B-B14F-4D97-AF65-F5344CB8AC3E}">
        <p14:creationId xmlns:p14="http://schemas.microsoft.com/office/powerpoint/2010/main" val="200091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Visualizzazzione</a:t>
            </a:r>
            <a:endParaRPr lang="it-IT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 nuova finestra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Comunicazione tra finestre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ComboBox</a:t>
            </a:r>
          </a:p>
          <a:p>
            <a:r>
              <a:rPr lang="en-US" dirty="0">
                <a:solidFill>
                  <a:schemeClr val="bg1"/>
                </a:solidFill>
              </a:rPr>
              <a:t>Panel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TabControl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98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64A-0F9F-4800-9E32-9243281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8E53D-6D76-4BDE-B6C5-9524B87F5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424E9C-CDE1-4E59-A0A8-70A992B0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B08708-D552-4903-B46A-8EFC6C4DB3D6}"/>
              </a:ext>
            </a:extLst>
          </p:cNvPr>
          <p:cNvSpPr/>
          <p:nvPr/>
        </p:nvSpPr>
        <p:spPr>
          <a:xfrm>
            <a:off x="757627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tasto</a:t>
            </a:r>
          </a:p>
          <a:p>
            <a:pPr algn="ctr"/>
            <a:r>
              <a:rPr lang="it-IT" sz="1600" dirty="0"/>
              <a:t>Avanzato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056CC31-D26F-4A27-8EEA-2F5A6349DC8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88052" y="3065016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C76DED6-7E8D-414A-99EF-1817F407E18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413947" y="1567556"/>
            <a:ext cx="1346417" cy="1497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AA4091-40A8-4A0A-A8A7-5BBF5941A8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413947" y="3065016"/>
            <a:ext cx="1389026" cy="2356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9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55E8-E9DA-4E23-8077-15167D7E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3F7F25-80BB-4FFC-9D75-5B6DE344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484F-1FE3-476F-A342-160B56DBF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A799-D5F8-4B2D-B000-CB7F47A2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028A4-E013-4725-BD39-BD1683C4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06121A-1146-4027-BA51-F402F704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6AE-0654-43A1-89BD-621B6EB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FC054-A6A6-4439-842E-CA4B70D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573CE1-995E-45EC-BB2C-DD88ABF15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0" y="23209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0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6276B-0EB5-4745-BA7E-27531D51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A1F6C-4124-4BAC-81DF-D1C0B4E2C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7D25B-1ADB-4558-9DD7-B484EB9E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319087"/>
            <a:ext cx="89630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6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F9F0-1C2B-43C9-AD19-28A3A1AF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BDCCF7-C376-4947-83F3-7173102F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50BF17-0F62-48A1-AEE2-3EC6B046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3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titolo della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385463" y="2780145"/>
            <a:ext cx="3393373" cy="520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00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2863308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Stessa struttura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93240" y="2046735"/>
            <a:ext cx="1370068" cy="20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DB740C9-EFF1-454B-AF12-AACA1DAEBAF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09350" y="1803633"/>
            <a:ext cx="1453958" cy="243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80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C4534-0689-4C81-9759-1C50B54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F2760-7CBF-49CE-AABD-77E6196F7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DCD2D8-DFB2-4809-98D2-43EF9A90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219540-D7C3-4002-9252-A86C6B0755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A5F19EE-AEDC-4DD0-A7F3-E0B38BD010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352800" y="3300633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0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9C7A-4E36-4DFA-B87D-F2F7E494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8A762-96DB-481A-B2F7-E9E8864BA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20BDFC-5768-4596-B075-4684A90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AEBE4C-7EAB-49A1-82D0-E17F72D496A9}"/>
              </a:ext>
            </a:extLst>
          </p:cNvPr>
          <p:cNvSpPr/>
          <p:nvPr/>
        </p:nvSpPr>
        <p:spPr>
          <a:xfrm>
            <a:off x="6814523" y="2559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finestra e chiama funzione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E0C3F09-B771-471C-81B5-17C8F9B8F92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619537" y="2923128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91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38647-63FE-44FF-B934-E6AA0382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4C8426-D5D0-4068-9A68-5A2FE501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79FF97-61DB-426A-90F7-F46DFDB4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548"/>
          <a:stretch/>
        </p:blipFill>
        <p:spPr>
          <a:xfrm>
            <a:off x="0" y="-164164"/>
            <a:ext cx="12202404" cy="66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CAF8-7A2E-4A2C-BFE0-465D764F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7C5A62-DABB-4C53-AF78-E68D16B7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F4D9D-70F7-41E8-AC4A-5EFE992F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97F47C-B2CF-41CD-9BAA-2981A54F5B25}"/>
              </a:ext>
            </a:extLst>
          </p:cNvPr>
          <p:cNvSpPr/>
          <p:nvPr/>
        </p:nvSpPr>
        <p:spPr>
          <a:xfrm>
            <a:off x="6638354" y="39852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Modifiche del comportamento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F3302-66CA-4150-AC54-C8FB79C439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978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C81AF29-6DFC-4253-841A-00DF818F459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363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883D9-8E52-47F7-90EE-471A438872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697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77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EF396-A325-4B98-A366-6FCBE18A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7AD4D9-D070-4FD8-A836-5375FD38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01137-1687-4EFF-B240-3BFA3E14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07"/>
          <a:stretch/>
        </p:blipFill>
        <p:spPr>
          <a:xfrm>
            <a:off x="0" y="0"/>
            <a:ext cx="12196276" cy="65855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BF029F8-3D6E-4463-8E02-20B20B6D3655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Senza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9AA0935-E2E7-4DD2-9FC2-F7E87F44B05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876801" y="1440874"/>
            <a:ext cx="1392776" cy="930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58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EF461-26CD-485A-9D29-CB2D5759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48CFA-8506-4507-922E-CE63E9C68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A95E7-F328-4B3E-B0E5-5BF554FE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7B3552-2D1D-4C12-B452-04CB8565B3B3}"/>
              </a:ext>
            </a:extLst>
          </p:cNvPr>
          <p:cNvSpPr/>
          <p:nvPr/>
        </p:nvSpPr>
        <p:spPr>
          <a:xfrm>
            <a:off x="2880294" y="36812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AE0C6E-F03D-4BDF-88DB-D239B050C21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491531" y="1778468"/>
            <a:ext cx="1307602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74A0DA6-D258-45B5-8938-562394BCBF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42735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4ADDD2-3362-40BD-A3E0-60299ADECF7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1307601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70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10120</TotalTime>
  <Words>919</Words>
  <Application>Microsoft Office PowerPoint</Application>
  <PresentationFormat>Widescreen</PresentationFormat>
  <Paragraphs>233</Paragraphs>
  <Slides>221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221</vt:i4>
      </vt:variant>
    </vt:vector>
  </HeadingPairs>
  <TitlesOfParts>
    <vt:vector size="225" baseType="lpstr">
      <vt:lpstr>Arial</vt:lpstr>
      <vt:lpstr>Calibri</vt:lpstr>
      <vt:lpstr>Calibri Light</vt:lpstr>
      <vt:lpstr>Tema do Office</vt:lpstr>
      <vt:lpstr>Windows Forms Application</vt:lpstr>
      <vt:lpstr>Punto di partenza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Visualizzazzione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Lettura e scrittura di dati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Processi esterni</vt:lpstr>
      <vt:lpstr>Entity Framework</vt:lpstr>
      <vt:lpstr>Data Grid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Forms Application</dc:title>
  <dc:creator>nilson felipe matos mendes</dc:creator>
  <cp:lastModifiedBy>nilson felipe matos mendes</cp:lastModifiedBy>
  <cp:revision>112</cp:revision>
  <dcterms:created xsi:type="dcterms:W3CDTF">2020-05-20T16:20:08Z</dcterms:created>
  <dcterms:modified xsi:type="dcterms:W3CDTF">2020-06-01T10:19:04Z</dcterms:modified>
</cp:coreProperties>
</file>